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4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1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8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64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108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07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34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21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179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57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959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60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3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A027E-C1DB-4472-9C62-7F6262E793F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0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omsavx\Desktop\RAN4\Docs\R4-1800519.zip" TargetMode="External"/><Relationship Id="rId2" Type="http://schemas.openxmlformats.org/officeDocument/2006/relationships/hyperlink" Target="file:///C:\Users\comsavx\Desktop\RAN4\Docs\R4-1800398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comsavx\Desktop\RAN4\Docs\R4-1800264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omsavx\Desktop\RAN4\Docs\R4-1800422.zip" TargetMode="External"/><Relationship Id="rId2" Type="http://schemas.openxmlformats.org/officeDocument/2006/relationships/hyperlink" Target="file:///C:\Users\comsavx\Desktop\RAN4\Docs\R4-1800068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comsavx\Desktop\RAN4\Docs\R4-1800216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Power Sharing for FR1 EN-DC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InterDigital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293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Plenary agreed in December the WF in RP-172833. This WF confirms two types of UEs supporting NSA is FR1.</a:t>
            </a:r>
          </a:p>
          <a:p>
            <a:pPr lvl="1"/>
            <a:r>
              <a:rPr lang="en-US" dirty="0"/>
              <a:t>Type 1 - capable of dynamic power sharing P_LTE+P_NR&gt;</a:t>
            </a:r>
            <a:r>
              <a:rPr lang="en-US" dirty="0" err="1"/>
              <a:t>Pcmax</a:t>
            </a:r>
            <a:endParaRPr lang="en-US" dirty="0"/>
          </a:p>
          <a:p>
            <a:pPr lvl="1"/>
            <a:r>
              <a:rPr lang="en-US" dirty="0"/>
              <a:t>Type 2 – not capable of power sharing – works always under </a:t>
            </a:r>
            <a:r>
              <a:rPr lang="en-US" dirty="0" err="1"/>
              <a:t>Pcmax</a:t>
            </a:r>
            <a:r>
              <a:rPr lang="en-US" dirty="0"/>
              <a:t> level through configuration P_LTE+P_NR&lt;=</a:t>
            </a:r>
            <a:r>
              <a:rPr lang="en-US" dirty="0" err="1"/>
              <a:t>Pcmax</a:t>
            </a:r>
            <a:r>
              <a:rPr lang="en-US" dirty="0"/>
              <a:t> or in a TDM mode (single uplink) when P_LTE+P_NR&gt;</a:t>
            </a:r>
            <a:r>
              <a:rPr lang="en-US" dirty="0" err="1"/>
              <a:t>Pcmax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729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1585"/>
            <a:ext cx="10515600" cy="1684040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RAN 1 – AH-1801 – agreements for EN-DC power sharing </a:t>
            </a:r>
            <a:br>
              <a:rPr lang="en-US" dirty="0"/>
            </a:br>
            <a:r>
              <a:rPr lang="en-US" dirty="0"/>
              <a:t>(RAN1 meeting minutes)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GB" dirty="0"/>
              <a:t>        P_LTE and P_NR are configured separately via UE specific RRC (i.e., as </a:t>
            </a:r>
            <a:r>
              <a:rPr lang="en-GB" dirty="0" err="1"/>
              <a:t>dBm</a:t>
            </a:r>
            <a:r>
              <a:rPr lang="en-GB" dirty="0"/>
              <a:t> numbers with similar value range as p-Max in LTE)</a:t>
            </a:r>
            <a:endParaRPr lang="en-US" dirty="0"/>
          </a:p>
          <a:p>
            <a:r>
              <a:rPr lang="en-GB" dirty="0"/>
              <a:t>o    P_LTE and P_NR are UE-specific</a:t>
            </a:r>
            <a:endParaRPr lang="en-US" dirty="0"/>
          </a:p>
          <a:p>
            <a:r>
              <a:rPr lang="en-GB" dirty="0"/>
              <a:t>        </a:t>
            </a:r>
            <a:r>
              <a:rPr lang="en-GB" dirty="0" err="1"/>
              <a:t>P_cmax</a:t>
            </a:r>
            <a:r>
              <a:rPr lang="en-GB" dirty="0"/>
              <a:t> for LTE and </a:t>
            </a:r>
            <a:r>
              <a:rPr lang="en-GB" dirty="0" err="1"/>
              <a:t>P_cmax</a:t>
            </a:r>
            <a:r>
              <a:rPr lang="en-GB" dirty="0"/>
              <a:t> for NR are derived based on P_LTE and/or P_NR (details to be decided by RAN4)</a:t>
            </a:r>
            <a:endParaRPr lang="en-US" dirty="0"/>
          </a:p>
          <a:p>
            <a:r>
              <a:rPr lang="en-GB" dirty="0"/>
              <a:t>       RAN4 to define maximum total LTE and NR power in FR1 (</a:t>
            </a:r>
            <a:r>
              <a:rPr lang="en-GB" dirty="0" err="1"/>
              <a:t>X_total</a:t>
            </a:r>
            <a:r>
              <a:rPr lang="en-GB" dirty="0"/>
              <a:t>) that the UE should never exceed.</a:t>
            </a:r>
            <a:endParaRPr lang="en-US" dirty="0"/>
          </a:p>
          <a:p>
            <a:r>
              <a:rPr lang="en-GB" dirty="0"/>
              <a:t>       When dynamic power sharing is used, </a:t>
            </a:r>
            <a:endParaRPr lang="en-US" dirty="0"/>
          </a:p>
          <a:p>
            <a:pPr marL="0" indent="0">
              <a:buNone/>
            </a:pPr>
            <a:r>
              <a:rPr lang="en-GB" dirty="0"/>
              <a:t>	o    If total power for LTE and NR in FR1 exceeds </a:t>
            </a:r>
            <a:r>
              <a:rPr lang="en-GB" dirty="0" err="1"/>
              <a:t>X_total</a:t>
            </a:r>
            <a:r>
              <a:rPr lang="en-GB" dirty="0"/>
              <a:t>, UE reduces NR 		transmission power or drops NR transmission so that total power does not 	exceed </a:t>
            </a:r>
            <a:r>
              <a:rPr lang="en-GB" dirty="0" err="1"/>
              <a:t>X_total</a:t>
            </a:r>
            <a:endParaRPr lang="en-US" dirty="0"/>
          </a:p>
          <a:p>
            <a:r>
              <a:rPr lang="en-GB" dirty="0"/>
              <a:t>§  Note: As per previous agreement LTE power control procedure is not changed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084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Current concrete proposals for 38.101-3        –AH1801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Qualcomm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  <a:r>
              <a:rPr lang="en-GB" sz="2000" u="heavy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hlinkClick r:id="rId2"/>
              </a:rPr>
              <a:t>R4-1800398</a:t>
            </a:r>
            <a:r>
              <a:rPr lang="en-GB" sz="12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	</a:t>
            </a:r>
            <a:endParaRPr lang="en-GB" sz="12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r>
              <a:rPr lang="en-GB" sz="2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LGE &amp; </a:t>
            </a:r>
            <a:r>
              <a:rPr lang="en-GB" sz="2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InterDigital</a:t>
            </a:r>
            <a:r>
              <a:rPr lang="en-GB" sz="2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en-GB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lvl="1"/>
            <a:r>
              <a:rPr lang="en-GB" u="heavy" dirty="0">
                <a:hlinkClick r:id="rId3"/>
              </a:rPr>
              <a:t>R4-1800519</a:t>
            </a:r>
            <a:endParaRPr lang="en-GB" u="heavy" dirty="0"/>
          </a:p>
          <a:p>
            <a:pPr lvl="1"/>
            <a:r>
              <a:rPr lang="en-GB" u="heavy" dirty="0">
                <a:hlinkClick r:id="rId4"/>
              </a:rPr>
              <a:t>R4-1800264</a:t>
            </a:r>
            <a:r>
              <a:rPr lang="en-GB" b="1" dirty="0"/>
              <a:t>	TP for 38.817-01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17336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3571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Other issues to discuss </a:t>
            </a:r>
            <a:br>
              <a:rPr lang="en-US" dirty="0"/>
            </a:br>
            <a:r>
              <a:rPr lang="en-US" dirty="0"/>
              <a:t>for </a:t>
            </a:r>
            <a:br>
              <a:rPr lang="en-US" dirty="0"/>
            </a:br>
            <a:r>
              <a:rPr lang="en-US" dirty="0"/>
              <a:t>EN-DC power sharing in AH-1801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Nokia:</a:t>
            </a:r>
          </a:p>
          <a:p>
            <a:pPr marL="0" indent="0">
              <a:buNone/>
            </a:pPr>
            <a:r>
              <a:rPr lang="en-GB" sz="3200" u="heavy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hlinkClick r:id="rId2"/>
              </a:rPr>
              <a:t>R4-1800068</a:t>
            </a:r>
            <a:r>
              <a:rPr lang="en-GB" sz="20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	UE Dynamic power sharing for LTE-NR Dual Connectivity</a:t>
            </a:r>
          </a:p>
          <a:p>
            <a:pPr marL="0" indent="0">
              <a:buNone/>
            </a:pPr>
            <a:r>
              <a:rPr lang="en-GB" sz="20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Huawei:</a:t>
            </a:r>
          </a:p>
          <a:p>
            <a:pPr marL="0" indent="0">
              <a:buNone/>
            </a:pPr>
            <a:r>
              <a:rPr lang="en-GB" sz="3200" u="heavy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hlinkClick r:id="rId3"/>
              </a:rPr>
              <a:t>R4-1800422</a:t>
            </a:r>
            <a:r>
              <a:rPr lang="en-GB" sz="2000" b="1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	on NR EN-DC dynamic power sharing</a:t>
            </a:r>
          </a:p>
          <a:p>
            <a:pPr marL="0" indent="0">
              <a:buNone/>
            </a:pPr>
            <a:r>
              <a:rPr lang="en-GB" sz="20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KDDI:</a:t>
            </a:r>
          </a:p>
          <a:p>
            <a:pPr marL="0" indent="0">
              <a:buNone/>
            </a:pPr>
            <a:r>
              <a:rPr lang="en-GB" sz="3200" u="heavy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hlinkClick r:id="rId4"/>
              </a:rPr>
              <a:t>R4-1800216</a:t>
            </a:r>
            <a:r>
              <a:rPr lang="en-GB" sz="2000" b="1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	Proposals on UE dynamic EN-DC power sharing</a:t>
            </a:r>
          </a:p>
          <a:p>
            <a:pPr marL="0" indent="0">
              <a:buNone/>
            </a:pPr>
            <a:endParaRPr lang="en-GB" sz="2000" b="1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0" indent="0">
              <a:buNone/>
            </a:pPr>
            <a:r>
              <a:rPr lang="en-GB" sz="24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Note: the essential issues raised by the above </a:t>
            </a:r>
            <a:r>
              <a:rPr lang="en-GB" sz="2400" b="1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Tdocs</a:t>
            </a:r>
            <a:r>
              <a:rPr lang="en-GB" sz="24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have been resolved by the new RAN1 agreement presented in Side 3.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5808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6"/>
            <a:ext cx="10949247" cy="1347296"/>
          </a:xfrm>
        </p:spPr>
        <p:txBody>
          <a:bodyPr/>
          <a:lstStyle/>
          <a:p>
            <a:r>
              <a:rPr lang="en-US" dirty="0"/>
              <a:t>P_LTE, P_NR signaling impact on RAN4 specs and 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156" y="1584960"/>
            <a:ext cx="10515600" cy="50319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dirty="0"/>
              <a:t>RAN1 agreement: </a:t>
            </a:r>
            <a:r>
              <a:rPr lang="en-GB" i="1" dirty="0"/>
              <a:t>“</a:t>
            </a:r>
            <a:r>
              <a:rPr lang="en-GB" i="1" dirty="0" err="1"/>
              <a:t>P_cmax</a:t>
            </a:r>
            <a:r>
              <a:rPr lang="en-GB" i="1" dirty="0"/>
              <a:t> for LTE and </a:t>
            </a:r>
            <a:r>
              <a:rPr lang="en-GB" i="1" dirty="0" err="1"/>
              <a:t>P_cmax</a:t>
            </a:r>
            <a:r>
              <a:rPr lang="en-GB" i="1" dirty="0"/>
              <a:t> for NR are derived based on P_LTE and/or P_NR (details to be decided by RAN4)”</a:t>
            </a:r>
            <a:endParaRPr lang="en-US" i="1" dirty="0"/>
          </a:p>
          <a:p>
            <a:pPr marL="0" indent="0">
              <a:buNone/>
            </a:pPr>
            <a:r>
              <a:rPr lang="en-GB" b="1" dirty="0"/>
              <a:t>The following  impact is foreseen:</a:t>
            </a:r>
          </a:p>
          <a:p>
            <a:pPr>
              <a:buFontTx/>
              <a:buChar char="-"/>
            </a:pPr>
            <a:r>
              <a:rPr lang="en-GB" dirty="0"/>
              <a:t>P_LTE has to be introduced in the 36.101 specification sub-clause 6.2.5 in the </a:t>
            </a:r>
            <a:r>
              <a:rPr lang="en-GB" dirty="0" err="1"/>
              <a:t>Pcmax</a:t>
            </a:r>
            <a:r>
              <a:rPr lang="en-GB" dirty="0"/>
              <a:t> equations for single carrier case for the time being.</a:t>
            </a:r>
          </a:p>
          <a:p>
            <a:pPr>
              <a:buFontTx/>
              <a:buChar char="-"/>
            </a:pPr>
            <a:r>
              <a:rPr lang="en-GB" dirty="0"/>
              <a:t>P_NR has to be introduced in 38.101-1 in the </a:t>
            </a:r>
            <a:r>
              <a:rPr lang="en-GB" dirty="0" err="1"/>
              <a:t>Pcmax</a:t>
            </a:r>
            <a:r>
              <a:rPr lang="en-GB" dirty="0"/>
              <a:t> equations for single carrier as well.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Way Forward: Companies are asked to provide CRs for next meeting.</a:t>
            </a:r>
            <a:endParaRPr lang="en-US" b="1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210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 for </a:t>
            </a:r>
            <a:r>
              <a:rPr lang="en-US" dirty="0" err="1"/>
              <a:t>Pcmax</a:t>
            </a:r>
            <a:r>
              <a:rPr lang="en-US" dirty="0"/>
              <a:t> TP for 38.101-3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For next meeting:</a:t>
            </a:r>
          </a:p>
          <a:p>
            <a:pPr lvl="1"/>
            <a:r>
              <a:rPr lang="en-US" dirty="0"/>
              <a:t>The TPs from Qualcomm, Interdigital/LGE to be merged since both proposals have technical merits (to be submitted for next meeting in February).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7172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198</Words>
  <Application>Microsoft Office PowerPoint</Application>
  <PresentationFormat>Widescreen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Malgun Gothic</vt:lpstr>
      <vt:lpstr>Arial</vt:lpstr>
      <vt:lpstr>Calibri</vt:lpstr>
      <vt:lpstr>Calibri Light</vt:lpstr>
      <vt:lpstr>Times New Roman</vt:lpstr>
      <vt:lpstr>Office Theme</vt:lpstr>
      <vt:lpstr>Power Sharing for FR1 EN-DC</vt:lpstr>
      <vt:lpstr>Background</vt:lpstr>
      <vt:lpstr> RAN 1 – AH-1801 – agreements for EN-DC power sharing  (RAN1 meeting minutes) </vt:lpstr>
      <vt:lpstr>Current concrete proposals for 38.101-3        –AH1801</vt:lpstr>
      <vt:lpstr>Other issues to discuss  for  EN-DC power sharing in AH-1801</vt:lpstr>
      <vt:lpstr>P_LTE, P_NR signaling impact on RAN4 specs and WF</vt:lpstr>
      <vt:lpstr>Way Forward for Pcmax TP for 38.101-3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Sharing for FR1 EN-DC</dc:title>
  <dc:creator>Comsa, Virgil</dc:creator>
  <cp:lastModifiedBy>Comsa, Virgil</cp:lastModifiedBy>
  <cp:revision>36</cp:revision>
  <dcterms:created xsi:type="dcterms:W3CDTF">2018-01-23T16:46:19Z</dcterms:created>
  <dcterms:modified xsi:type="dcterms:W3CDTF">2018-01-25T16:27:52Z</dcterms:modified>
</cp:coreProperties>
</file>