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3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8" autoAdjust="0"/>
    <p:restoredTop sz="94660"/>
  </p:normalViewPr>
  <p:slideViewPr>
    <p:cSldViewPr snapToGrid="0">
      <p:cViewPr>
        <p:scale>
          <a:sx n="70" d="100"/>
          <a:sy n="70" d="100"/>
        </p:scale>
        <p:origin x="496" y="-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22096-97F3-4762-A91A-0BCC0D742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08A1FC-4ABD-4412-A882-93DE45595C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1C555-B2CF-4F53-8E35-2FA799BF6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97C81-DC69-4BD7-AA01-7A9074555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E47E0A-DE59-419F-A1E3-0435335D7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184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EE2E0-6C13-4D21-A7E7-FEA60413B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53089B-A584-4283-97D1-7262E23B12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901ED-667D-4FAD-A356-0BF529B67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01DAE7-2CAB-45E6-8CB4-1F35AF372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960A4-37BD-4A68-9C54-B3AEE8781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653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861EF4-0F09-42DE-BA83-FFB8873A5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D34C9E-A907-4A73-845B-D0816EE810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666E9-D3C7-4882-A921-029FF4F31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D0EDA0-ACDA-4DDA-8EE7-98244A730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4647C9-82BC-453F-84EE-90FD6E9D3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320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66896-A5A2-4C5E-B00A-96EA75E5D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A889EF-B24A-4332-8BFF-F792993619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B5B1E6-36FA-454A-9AD8-30444DD3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9741EA-A56B-438E-B75B-A39F350B6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B6B8BE-F400-4DFE-8B08-175B427FE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659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680EC-E9CD-4014-BB05-289BD364B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849804-6E2D-4EFD-9858-730AA0F1E1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56C2FC-A5DC-4522-9910-C06969EA8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BA576-7346-4AD0-A7B7-1A67516A0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5970C-B0F8-4223-8638-475C19F79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27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5C613-8502-429E-A2B8-4E2A006FE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68AE4-4BD8-4D81-AF5B-9C82A66AF6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E9A3B2-4EB2-4038-9614-6D3E37B1AD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AEDB81-B313-44CE-A85E-16E0D2DA1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B6A3B8-EE8F-46E9-90AF-781F57C6E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9404EF-ACA7-4D7E-A096-C6D1C2BC9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973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8459E-BA1D-44F5-8037-2E61ECC4A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539E70-E3CF-4426-9E6E-6AA058EC25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1BBAD-1B45-47D8-8450-1E21689BFE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07618C-1E4C-4199-9BC8-F4C9104EEB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E75C72-1A00-4BD3-B1ED-B8129A59E8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2483AE-008A-4233-ACAB-6FFEA284E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F5DBF9-6D38-445E-9FCF-5FA47BC0B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6570A0-4695-4A70-B869-5292D58DC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73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B0D41-DFC6-46F9-AD98-4FD85C63B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A38374-70E8-4E1F-910A-F5EB5EA76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5A0C49-2E53-4819-AAE6-63CF89A17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CE82F4-491A-4068-A9CD-254FC8130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279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67DC55-B013-49C2-8ED8-7B295CE11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07B0F-4856-4F4F-BC03-9CAB95239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992472-97AB-4B60-967C-2523F3F69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27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EDC6F-0955-42DA-A149-B50D91FB0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49700-BC25-4EEA-A2B6-4D581029D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6244A9-FC25-41F1-B68C-0A36D4137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8AF4FB-8289-4C55-B74A-111CE223B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FB4183-447E-46E5-A0A9-B7624CFD3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FAFA7D-F1B3-4C81-A5A9-188337856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620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5EB5E-4F3D-4F2C-A187-16BC3247F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1EA4BA-FF66-48FD-A601-5340696403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A0D95D-F016-4FD6-8EFC-2E55F587A3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518C58-8155-4ED6-8415-BE9682DA2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7D75A1-3743-4CB3-8A05-2C2F46D4E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7538DD-15FC-4CE0-88E5-4833A301E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3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878329-CF8A-491A-A1C6-E1902CC37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E5A832-48F7-4956-BB37-2E6B04F2A8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13FE82-BB25-4B57-BA41-2118CEF4C5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2EA40-F8E3-45DE-A42B-7091DC1E49F9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B42DF1-1345-4BE4-9753-92B1F52318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2AEF2-162F-4D44-B961-8EC870B859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830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peak EIRP requirement for </a:t>
            </a:r>
            <a:r>
              <a:rPr lang="en-US" dirty="0" err="1"/>
              <a:t>mmW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[ 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R4-1801105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524D2-F0AC-45E8-B96B-FB0C5D185C72}"/>
              </a:ext>
            </a:extLst>
          </p:cNvPr>
          <p:cNvSpPr txBox="1"/>
          <p:nvPr/>
        </p:nvSpPr>
        <p:spPr>
          <a:xfrm>
            <a:off x="559676" y="325453"/>
            <a:ext cx="33113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AH meeting</a:t>
            </a:r>
          </a:p>
          <a:p>
            <a:r>
              <a:rPr lang="en-GB" b="1" dirty="0"/>
              <a:t>San Diego, USA, 22 - 26 Jan 2018</a:t>
            </a:r>
          </a:p>
          <a:p>
            <a:r>
              <a:rPr lang="en-GB" b="1" dirty="0"/>
              <a:t>Agenda item: 4.3.2.1.3</a:t>
            </a:r>
            <a:endParaRPr lang="en-US" dirty="0"/>
          </a:p>
          <a:p>
            <a:r>
              <a:rPr lang="en-GB" b="1" i="1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EAC285B-3368-47BC-9EE6-9B2111B29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for peak EIRP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950ED92-DD3E-4EBA-A073-3AFF989248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Going in to 3GPP WG4#85 Reno</a:t>
            </a:r>
          </a:p>
          <a:p>
            <a:pPr lvl="1"/>
            <a:r>
              <a:rPr lang="en-US" dirty="0"/>
              <a:t>Intel/Apple proposal was 20.2 dBm QPSK @ 28 GHz</a:t>
            </a:r>
          </a:p>
          <a:p>
            <a:pPr lvl="1"/>
            <a:r>
              <a:rPr lang="en-US" dirty="0"/>
              <a:t>Qualcomm proposal was 28.2 dBm pi/2 BPSK  @ 28 GHz</a:t>
            </a:r>
          </a:p>
          <a:p>
            <a:pPr lvl="1"/>
            <a:r>
              <a:rPr lang="en-US" dirty="0"/>
              <a:t>Other companies proposals were in between these numbers</a:t>
            </a:r>
          </a:p>
          <a:p>
            <a:r>
              <a:rPr lang="en-US" dirty="0"/>
              <a:t> Coming out of the meeting compromises were (R4-1714445) </a:t>
            </a:r>
          </a:p>
          <a:p>
            <a:pPr lvl="1"/>
            <a:r>
              <a:rPr lang="en-US" dirty="0"/>
              <a:t>Intel/Apple 21.2 dBm QPSK  @ 28 GHz</a:t>
            </a:r>
          </a:p>
          <a:p>
            <a:pPr lvl="1"/>
            <a:r>
              <a:rPr lang="en-US" dirty="0"/>
              <a:t>Qualcomm 25.2 dBm QPSK  @ 28 GHz</a:t>
            </a:r>
          </a:p>
          <a:p>
            <a:pPr algn="just"/>
            <a:r>
              <a:rPr lang="en-US" dirty="0"/>
              <a:t>Current 3GPP requirement TS 38.101-2 v15.0.0</a:t>
            </a:r>
          </a:p>
          <a:p>
            <a:pPr lvl="1" algn="just"/>
            <a:r>
              <a:rPr lang="en-US" sz="1999" dirty="0"/>
              <a:t>The handheld UE peak EIRP range is in TS 38.101-2 </a:t>
            </a:r>
          </a:p>
          <a:p>
            <a:pPr lvl="2" algn="just"/>
            <a:r>
              <a:rPr lang="en-US" b="1" dirty="0"/>
              <a:t>For 28 GHz: [21.2-25.2] dBm</a:t>
            </a:r>
          </a:p>
          <a:p>
            <a:pPr lvl="2" algn="just"/>
            <a:r>
              <a:rPr lang="en-US" b="1" dirty="0"/>
              <a:t>For 39 GHz: [19.4-23.7] dBm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2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D469E-AA3F-4825-9DBF-975022642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proposals in AH-1801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7C8442-74A8-4854-99B1-B365E14BD8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Proposals in this meeting for 28 GHz were :</a:t>
            </a:r>
          </a:p>
          <a:p>
            <a:pPr lvl="1"/>
            <a:r>
              <a:rPr lang="en-US" dirty="0"/>
              <a:t>21.2 dBm R4-1800336, Intel, Apple</a:t>
            </a:r>
          </a:p>
          <a:p>
            <a:pPr lvl="1"/>
            <a:r>
              <a:rPr lang="en-US" dirty="0"/>
              <a:t>23 dBm R4-1800891, Sony, Ericsson</a:t>
            </a:r>
          </a:p>
          <a:p>
            <a:pPr lvl="1"/>
            <a:r>
              <a:rPr lang="en-US" dirty="0"/>
              <a:t>21.5 dBm R4-1800513, LG</a:t>
            </a:r>
          </a:p>
          <a:p>
            <a:pPr lvl="1"/>
            <a:r>
              <a:rPr lang="en-US" dirty="0"/>
              <a:t>35 dBm, R4-1800944, NXP</a:t>
            </a:r>
          </a:p>
          <a:p>
            <a:pPr lvl="1"/>
            <a:r>
              <a:rPr lang="en-US" dirty="0"/>
              <a:t>25.2 dBm, Verizon</a:t>
            </a:r>
          </a:p>
          <a:p>
            <a:r>
              <a:rPr lang="en-US" dirty="0"/>
              <a:t>Proposals in this meeting 39 GHz were:</a:t>
            </a:r>
          </a:p>
          <a:p>
            <a:pPr lvl="1"/>
            <a:r>
              <a:rPr lang="en-US" dirty="0"/>
              <a:t>19.4 dBm R4-1800336, Intel, Apple, R4-1800513, LG</a:t>
            </a:r>
          </a:p>
          <a:p>
            <a:pPr lvl="1"/>
            <a:r>
              <a:rPr lang="en-US" dirty="0"/>
              <a:t>21 dBm R4-1800891, Sony, Ericsson</a:t>
            </a:r>
          </a:p>
          <a:p>
            <a:pPr lvl="1"/>
            <a:r>
              <a:rPr lang="en-US" dirty="0"/>
              <a:t>35 dBm, R4-1800944, NXP</a:t>
            </a:r>
          </a:p>
          <a:p>
            <a:pPr lvl="1"/>
            <a:r>
              <a:rPr lang="en-US" dirty="0"/>
              <a:t>23.7 dBm, Verizon</a:t>
            </a:r>
          </a:p>
          <a:p>
            <a:r>
              <a:rPr lang="en-US" dirty="0"/>
              <a:t>Additionally there was a compromise proposed by Qualcomm, </a:t>
            </a:r>
            <a:r>
              <a:rPr lang="en-US" strike="sngStrike" dirty="0"/>
              <a:t>Motorola Mobility</a:t>
            </a:r>
            <a:r>
              <a:rPr lang="en-US" dirty="0"/>
              <a:t>, TMO, Sony, Verizon, KT and AT&amp;T in R4-1800405</a:t>
            </a:r>
          </a:p>
          <a:p>
            <a:pPr lvl="1" algn="just"/>
            <a:r>
              <a:rPr lang="en-US" dirty="0"/>
              <a:t>23.2 dBm @ 28 GHz</a:t>
            </a:r>
          </a:p>
          <a:p>
            <a:pPr lvl="1" algn="just"/>
            <a:r>
              <a:rPr lang="en-US" dirty="0"/>
              <a:t>21.5 dBm @ 39 GHz</a:t>
            </a:r>
          </a:p>
        </p:txBody>
      </p:sp>
    </p:spTree>
    <p:extLst>
      <p:ext uri="{BB962C8B-B14F-4D97-AF65-F5344CB8AC3E}">
        <p14:creationId xmlns:p14="http://schemas.microsoft.com/office/powerpoint/2010/main" val="2865455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E38167-6D84-47E3-B82D-C81562158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proposals in AH-1801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20DB63-EC7B-473A-8B8D-182BD5233E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28 GHz [dBm]</a:t>
            </a:r>
          </a:p>
          <a:p>
            <a:pPr lvl="1"/>
            <a:r>
              <a:rPr lang="en-US" dirty="0"/>
              <a:t>24.85	Average</a:t>
            </a:r>
          </a:p>
          <a:p>
            <a:pPr lvl="1"/>
            <a:r>
              <a:rPr lang="en-US" dirty="0"/>
              <a:t>23.23	Average excluding lowest and highest value</a:t>
            </a:r>
          </a:p>
          <a:p>
            <a:pPr lvl="1"/>
            <a:r>
              <a:rPr lang="en-US" dirty="0"/>
              <a:t>23.79	Average weighted by companies</a:t>
            </a:r>
          </a:p>
          <a:p>
            <a:r>
              <a:rPr lang="en-US" dirty="0"/>
              <a:t>39 GHz [dBm]</a:t>
            </a:r>
          </a:p>
          <a:p>
            <a:pPr lvl="1"/>
            <a:r>
              <a:rPr lang="en-US" dirty="0"/>
              <a:t>24.12	Average</a:t>
            </a:r>
          </a:p>
          <a:p>
            <a:pPr lvl="1"/>
            <a:r>
              <a:rPr lang="en-US" dirty="0"/>
              <a:t>22.07	Average excluding lowest and highest value</a:t>
            </a:r>
          </a:p>
          <a:p>
            <a:pPr lvl="1"/>
            <a:r>
              <a:rPr lang="en-US" dirty="0"/>
              <a:t>22.15	Average weighted by companies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880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0746F-8B4C-4A49-8670-EA7F1C4FD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on cover loss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5E611D-F082-4D29-920B-35F55B66C6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Cover loss data has been presented in </a:t>
            </a:r>
          </a:p>
          <a:p>
            <a:pPr lvl="1"/>
            <a:r>
              <a:rPr lang="en-US" dirty="0"/>
              <a:t>R4-1800889, Impact of UE back cover material on peak EIRP at </a:t>
            </a:r>
            <a:r>
              <a:rPr lang="en-US" dirty="0" err="1"/>
              <a:t>mmWave</a:t>
            </a:r>
            <a:r>
              <a:rPr lang="en-US" dirty="0"/>
              <a:t>, Sony</a:t>
            </a:r>
          </a:p>
          <a:p>
            <a:pPr lvl="1"/>
            <a:r>
              <a:rPr lang="en-US" dirty="0"/>
              <a:t>R4-1800369, On UE Packaging Loss, Simulation Results, Qualcomm </a:t>
            </a:r>
          </a:p>
          <a:p>
            <a:pPr lvl="1"/>
            <a:r>
              <a:rPr lang="en-US" dirty="0"/>
              <a:t>R4-1712319, UE power class for FR2, Intel</a:t>
            </a:r>
          </a:p>
          <a:p>
            <a:r>
              <a:rPr lang="en-US" dirty="0"/>
              <a:t>It was concluded that companies agree with the results of the cover losses if parameters are aligned</a:t>
            </a:r>
          </a:p>
          <a:p>
            <a:r>
              <a:rPr lang="en-US" dirty="0"/>
              <a:t>There was no agreement what level of cover loss should be allowed to be used in analysis for deriving core requirements </a:t>
            </a:r>
          </a:p>
        </p:txBody>
      </p:sp>
    </p:spTree>
    <p:extLst>
      <p:ext uri="{BB962C8B-B14F-4D97-AF65-F5344CB8AC3E}">
        <p14:creationId xmlns:p14="http://schemas.microsoft.com/office/powerpoint/2010/main" val="1326197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819F5-1770-4AEA-B28D-F1004CD7E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Offline discussion for peak EIRP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A1B476-0BB0-4CAA-9582-2885DDA42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Intel, Apple proposed 21.2 dBm @ 28 GHz and 19.4 dBm @ 39 GHz </a:t>
            </a:r>
          </a:p>
          <a:p>
            <a:r>
              <a:rPr lang="en-US" dirty="0"/>
              <a:t>Verizon proposed 25.2 dBm @ 28 GHz and 23.7 dBm @ 39 GHz </a:t>
            </a:r>
          </a:p>
          <a:p>
            <a:r>
              <a:rPr lang="en-US" dirty="0"/>
              <a:t>Number of companies were positive on the compromised proposal in R4-1800405 but no agreement could be reached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573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6C9F8-2B59-4FD1-8CF9-B93F53AB7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55FBB-955E-4C24-A1D7-5BFDD8DFE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provide further information in upcoming meetings that may assist in decision for peak EIRP requirement</a:t>
            </a:r>
          </a:p>
          <a:p>
            <a:r>
              <a:rPr lang="en-US" dirty="0"/>
              <a:t>Discussion in upcoming meetings should involve aspects of how much compromise on </a:t>
            </a:r>
            <a:r>
              <a:rPr lang="en-US" dirty="0" err="1"/>
              <a:t>mmWave</a:t>
            </a:r>
            <a:r>
              <a:rPr lang="en-US" dirty="0"/>
              <a:t> performance should be made to benefit design of the phone</a:t>
            </a:r>
          </a:p>
        </p:txBody>
      </p:sp>
    </p:spTree>
    <p:extLst>
      <p:ext uri="{BB962C8B-B14F-4D97-AF65-F5344CB8AC3E}">
        <p14:creationId xmlns:p14="http://schemas.microsoft.com/office/powerpoint/2010/main" val="2505833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1746</TotalTime>
  <Words>433</Words>
  <Application>Microsoft Office PowerPoint</Application>
  <PresentationFormat>Widescreen</PresentationFormat>
  <Paragraphs>57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WF peak EIRP requirement for mmW</vt:lpstr>
      <vt:lpstr>Background for peak EIRP</vt:lpstr>
      <vt:lpstr>Summary of proposals in AH-1801</vt:lpstr>
      <vt:lpstr>Summary of proposals in AH-1801</vt:lpstr>
      <vt:lpstr>Discussion on cover loss </vt:lpstr>
      <vt:lpstr>Offline discussion for peak EIRP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peak EIRP</dc:title>
  <dc:creator>Qualcomm User</dc:creator>
  <cp:lastModifiedBy>Qualcomm User</cp:lastModifiedBy>
  <cp:revision>30</cp:revision>
  <dcterms:created xsi:type="dcterms:W3CDTF">2018-01-12T00:01:33Z</dcterms:created>
  <dcterms:modified xsi:type="dcterms:W3CDTF">2018-01-24T23:23:43Z</dcterms:modified>
</cp:coreProperties>
</file>