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74629-4FA3-43BD-BA68-1F62D33E06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377CC4-C4DA-46EF-AB60-292E13B7A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2905DD-A225-42D1-8836-6774F6A2C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0C9988-52D3-4C88-9689-4F2E1B41F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4BBC9-55B6-4274-BC2C-5BCBABA4F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498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8E03B-BD1E-4AF9-A4F7-5EA9CE160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5D9206-1A61-4187-8FE8-4002A86E32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DE30E9-59BD-4BC8-B24F-777F038C1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5760FB-8A34-44D9-8180-B81540738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2AA3E4-F1AE-4436-8EBC-C3F89BBA4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47252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8B190F-A12D-4C95-B8FE-FE77DFACFC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558587-C700-4C21-AE7C-6E2A1912BB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85AC9-2535-45CE-AE62-ECCFF504C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FA562-51C8-454D-9EAC-4862A51FB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C0BF1-E898-44C8-9C9A-DF301CD1A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5025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AEC6D-D5E9-4713-920B-44248633C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50324-9D48-4046-809C-E39C13883D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7324B-A9F6-40CD-B14D-AF6FEA38A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606E2-28FB-48EA-9164-AF56A60D8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5FEDB-C283-497D-A50B-F80647FC9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0525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726B-D8DF-4894-84EB-B54EA59B5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1C7910-EEDD-4E1E-B588-C0D930752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78B48-D258-4729-9567-FFAEC09A6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0E75C-9B02-472F-A235-A9B423C79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F721B-6784-4B06-A0B0-DB5BA3065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84405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7B88-9F81-4A9A-AF8A-2C1B799F7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B2E2D-122C-447B-9A88-A50B9F252B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5BB1A0-D371-4E44-B53B-991F596AC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426C63-15F3-4969-93C1-8C603A35F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DA1E4-4D83-456A-8FCE-F3F02B7BC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8E2DA-9BFB-4C03-8C56-8282881B3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9104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FAFA0-BA71-45EE-BABB-09EE4B112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85E5AF-9799-41B4-AFDC-92A39AF87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E4347C-20B7-48D9-92A8-1EE7119A5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0389E0-28A0-4012-ADCB-FF53C253D0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6D20A9-0A67-4C26-9652-3B2494AB25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AC478F-2133-4595-8026-86F87DBD4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666C67-921D-47E8-964F-CD026C014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818C09-EBE8-47A3-96A7-E4E8FCCA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40422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FB877-62B1-42C7-8B24-9A856BB6E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E41CF0-6C43-4DDF-A24D-F5349CC98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666255-F3A1-4915-8E08-19EBB390F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5018C6-96C7-4F4D-BAAC-AA49E4FBD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483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AFF6F3-1064-4748-81AF-1087ED9AC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549AB-5278-4BB0-A110-0EA411DE4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F1A38-AF65-4E61-BF2E-B85A16160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87481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591A0-8199-4D0E-872B-41A548898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1AE80-75EA-4B05-944F-BECC50CB66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87F266-45EB-4F24-8ED5-3BC0D01E42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9EBCA5-3D96-4218-85FB-CCB5F7C35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FF381-1D0D-40F6-A736-61705BB78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6EF350-93BB-4DFE-8A29-8ACC79FD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02508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B8089-9013-46E7-9230-C8E6F7594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12DB85-9AD6-4833-9AAE-B0FF247A55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D222A7-6FEE-42D6-96CD-83475A052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6EA25C-3BF6-4BE3-9221-DC411B9EF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6F8739-2B8F-4D15-93DF-E7CAA09E0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74809B-E2E3-479F-A9AA-2F31D0396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3280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D2BABE-32B2-4EE8-90E5-95442A8C5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12D3B6-6E45-41DC-B0A4-A0F73C4CC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4C1238-2A51-4F59-B207-58E64A0F90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420FC-C4D4-47DC-A919-9161DDBAB08D}" type="datetimeFigureOut">
              <a:rPr lang="fi-FI" smtClean="0"/>
              <a:t>26.1.2018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C25CE3-F625-4B74-83B9-58B74E737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1B1C8-4BB6-4419-8D2A-160525466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DF63A-E141-48B0-9503-392054C9170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0319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B4FF2-BE63-4CF9-8464-0414945411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WF for FR1 MPR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20EE12-C134-4AE7-AC38-7CDC48BDB9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</a:t>
            </a:r>
            <a:r>
              <a:rPr lang="fi-FI" dirty="0" err="1"/>
              <a:t>Skyworks</a:t>
            </a:r>
            <a:r>
              <a:rPr lang="fi-FI" dirty="0"/>
              <a:t>, NTT Docomo, Vodafone, </a:t>
            </a:r>
            <a:r>
              <a:rPr lang="fi-FI" dirty="0" err="1"/>
              <a:t>Orange</a:t>
            </a:r>
            <a:r>
              <a:rPr lang="fi-FI" dirty="0"/>
              <a:t>, </a:t>
            </a:r>
            <a:r>
              <a:rPr lang="fi-FI" dirty="0" err="1"/>
              <a:t>Dish</a:t>
            </a:r>
            <a:r>
              <a:rPr lang="fi-FI" dirty="0"/>
              <a:t>, AT&amp;T, T-Mobile US, </a:t>
            </a:r>
            <a:r>
              <a:rPr lang="en-US" dirty="0"/>
              <a:t>Deutsche Telekom, KDDI, Softbank, Sprint, Verizon, US Cellular, Telecom Italia, Ericsson, Huawei, </a:t>
            </a:r>
            <a:r>
              <a:rPr lang="en-US" dirty="0" err="1"/>
              <a:t>Qorvo</a:t>
            </a:r>
            <a:endParaRPr lang="fi-FI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18F6C-84A3-49D5-B4BE-8EA555BBB458}"/>
              </a:ext>
            </a:extLst>
          </p:cNvPr>
          <p:cNvSpPr txBox="1"/>
          <p:nvPr/>
        </p:nvSpPr>
        <p:spPr>
          <a:xfrm>
            <a:off x="9776460" y="476032"/>
            <a:ext cx="1783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/>
              <a:t>R4-1801101	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93897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4909C-6CFD-4BBE-9FBE-1F39EF47A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2135"/>
          </a:xfrm>
        </p:spPr>
        <p:txBody>
          <a:bodyPr>
            <a:normAutofit fontScale="90000"/>
          </a:bodyPr>
          <a:lstStyle/>
          <a:p>
            <a:r>
              <a:rPr lang="fi-FI" dirty="0"/>
              <a:t>WF for FR1 MPR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4B8BD3-6E4A-460F-A497-91F18EBA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919" y="2148840"/>
            <a:ext cx="11551435" cy="44348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FF9429-E806-4901-9C96-8A35CD5CAA01}"/>
              </a:ext>
            </a:extLst>
          </p:cNvPr>
          <p:cNvSpPr txBox="1"/>
          <p:nvPr/>
        </p:nvSpPr>
        <p:spPr>
          <a:xfrm>
            <a:off x="1017270" y="1280160"/>
            <a:ext cx="1024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Comppanies</a:t>
            </a:r>
            <a:r>
              <a:rPr lang="fi-FI" dirty="0"/>
              <a:t> </a:t>
            </a:r>
            <a:r>
              <a:rPr lang="fi-FI" dirty="0" err="1"/>
              <a:t>co-signing</a:t>
            </a:r>
            <a:r>
              <a:rPr lang="fi-FI" dirty="0"/>
              <a:t> </a:t>
            </a:r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contribution</a:t>
            </a:r>
            <a:r>
              <a:rPr lang="fi-FI" dirty="0"/>
              <a:t> </a:t>
            </a:r>
            <a:r>
              <a:rPr lang="fi-FI" dirty="0" err="1"/>
              <a:t>propose</a:t>
            </a:r>
            <a:r>
              <a:rPr lang="fi-FI" dirty="0"/>
              <a:t> to </a:t>
            </a:r>
            <a:r>
              <a:rPr lang="fi-FI" dirty="0" err="1"/>
              <a:t>define</a:t>
            </a:r>
            <a:r>
              <a:rPr lang="fi-FI" dirty="0"/>
              <a:t> NR FR1 MPR as </a:t>
            </a:r>
            <a:r>
              <a:rPr lang="fi-FI" dirty="0" err="1"/>
              <a:t>listed</a:t>
            </a:r>
            <a:r>
              <a:rPr lang="fi-FI" dirty="0"/>
              <a:t> in WF </a:t>
            </a:r>
            <a:r>
              <a:rPr lang="fi-FI" dirty="0" err="1"/>
              <a:t>column</a:t>
            </a:r>
            <a:r>
              <a:rPr lang="fi-FI" dirty="0"/>
              <a:t>. </a:t>
            </a:r>
            <a:r>
              <a:rPr lang="fi-FI" dirty="0" err="1"/>
              <a:t>Values</a:t>
            </a:r>
            <a:r>
              <a:rPr lang="fi-FI" dirty="0"/>
              <a:t> in WF </a:t>
            </a:r>
            <a:r>
              <a:rPr lang="fi-FI" dirty="0" err="1"/>
              <a:t>column</a:t>
            </a:r>
            <a:r>
              <a:rPr lang="fi-FI" dirty="0"/>
              <a:t> in </a:t>
            </a:r>
            <a:r>
              <a:rPr lang="fi-FI" dirty="0" err="1"/>
              <a:t>black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already</a:t>
            </a:r>
            <a:r>
              <a:rPr lang="fi-FI" dirty="0"/>
              <a:t> </a:t>
            </a:r>
            <a:r>
              <a:rPr lang="fi-FI" dirty="0" err="1"/>
              <a:t>captured</a:t>
            </a:r>
            <a:r>
              <a:rPr lang="fi-FI" dirty="0"/>
              <a:t> </a:t>
            </a:r>
            <a:r>
              <a:rPr lang="fi-FI" dirty="0" err="1"/>
              <a:t>intio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TS 38.101-1 and </a:t>
            </a:r>
            <a:r>
              <a:rPr lang="fi-FI" dirty="0" err="1"/>
              <a:t>values</a:t>
            </a:r>
            <a:r>
              <a:rPr lang="fi-FI" dirty="0"/>
              <a:t> in </a:t>
            </a:r>
            <a:r>
              <a:rPr lang="fi-FI" dirty="0" err="1"/>
              <a:t>green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pending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2415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3459</TotalTime>
  <Words>87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for FR1 MPR</vt:lpstr>
      <vt:lpstr>WF for FR1 MPR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FR1 MPR</dc:title>
  <dc:creator>Vasenkari, Petri J. (Nokia - FI/Espoo)</dc:creator>
  <cp:lastModifiedBy>Vasenkari, Petri J. (Nokia - FI/Espoo)</cp:lastModifiedBy>
  <cp:revision>18</cp:revision>
  <dcterms:created xsi:type="dcterms:W3CDTF">2018-01-24T01:19:53Z</dcterms:created>
  <dcterms:modified xsi:type="dcterms:W3CDTF">2018-01-26T20:26:01Z</dcterms:modified>
</cp:coreProperties>
</file>