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7" r:id="rId3"/>
    <p:sldId id="279" r:id="rId4"/>
    <p:sldId id="28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12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Way forward on UE </a:t>
            </a:r>
            <a:r>
              <a:rPr lang="en-US" altLang="ja-JP" dirty="0" smtClean="0"/>
              <a:t>behavior </a:t>
            </a:r>
            <a:r>
              <a:rPr lang="en-US" altLang="ja-JP" dirty="0"/>
              <a:t>during measurement outside measurement gap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R4-1801088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504" y="116632"/>
            <a:ext cx="47320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NR-AH#4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San Diego, US, January 22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 - January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4.6.4.2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732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200" dirty="0" smtClean="0"/>
              <a:t>Within a SMTC window which is not overlapped with measurement gap in non-CA case:</a:t>
            </a:r>
            <a:endParaRPr lang="en-US" altLang="ja-JP" sz="1200" dirty="0"/>
          </a:p>
          <a:p>
            <a:r>
              <a:rPr lang="en-US" altLang="ja-JP" sz="1200" dirty="0"/>
              <a:t>In FR1 intra-frequency </a:t>
            </a:r>
            <a:r>
              <a:rPr lang="en-US" altLang="ja-JP" sz="1200" dirty="0" smtClean="0"/>
              <a:t>SS-RSRP/RSRQ/SINR </a:t>
            </a:r>
            <a:r>
              <a:rPr lang="en-US" altLang="ja-JP" sz="1200" dirty="0"/>
              <a:t>measurement:</a:t>
            </a:r>
          </a:p>
          <a:p>
            <a:pPr lvl="1"/>
            <a:r>
              <a:rPr lang="en-US" altLang="ja-JP" sz="1200" dirty="0"/>
              <a:t>For UE not supporting mixed numerology scenarios, UE is not expected to transmit PUCCH/PUSCH or receive PDCCH/PDSCH on SSB symbols to be measured, </a:t>
            </a:r>
            <a:r>
              <a:rPr lang="en-US" altLang="ja-JP" sz="1200" dirty="0" smtClean="0"/>
              <a:t>[1] symbol </a:t>
            </a:r>
            <a:r>
              <a:rPr lang="en-US" altLang="ja-JP" sz="1200" dirty="0"/>
              <a:t>before each consecutive SSB symbols and </a:t>
            </a:r>
            <a:r>
              <a:rPr lang="en-US" altLang="ja-JP" sz="1200" dirty="0" smtClean="0"/>
              <a:t>[1] </a:t>
            </a:r>
            <a:r>
              <a:rPr lang="en-US" altLang="ja-JP" sz="1200" dirty="0"/>
              <a:t>symbol after each consecutive SSB symbols within SMTC window duration if </a:t>
            </a:r>
            <a:r>
              <a:rPr lang="en-US" altLang="ja-JP" sz="1200" i="1" dirty="0" err="1"/>
              <a:t>useServingCellTimingForSync</a:t>
            </a:r>
            <a:r>
              <a:rPr lang="en-US" altLang="ja-JP" sz="1200" dirty="0"/>
              <a:t> is enabled</a:t>
            </a:r>
          </a:p>
          <a:p>
            <a:pPr lvl="1"/>
            <a:r>
              <a:rPr lang="en-US" altLang="ja-JP" sz="1200" dirty="0"/>
              <a:t>For UE not supporting mixed numerology scenarios, UE is not expected to transmit PUCCH/PUSCH or receive PDCCH/PDSCH on all symbols within SMTC window duration if </a:t>
            </a:r>
            <a:r>
              <a:rPr lang="en-US" altLang="ja-JP" sz="1200" i="1" dirty="0" err="1"/>
              <a:t>useServingCellTimingForSync</a:t>
            </a:r>
            <a:r>
              <a:rPr lang="en-US" altLang="ja-JP" sz="1200" dirty="0"/>
              <a:t> is not </a:t>
            </a:r>
            <a:r>
              <a:rPr lang="en-US" altLang="ja-JP" sz="1200" dirty="0" smtClean="0"/>
              <a:t>enabled</a:t>
            </a:r>
          </a:p>
          <a:p>
            <a:r>
              <a:rPr lang="en-US" altLang="ja-JP" sz="1200" dirty="0" smtClean="0"/>
              <a:t>In </a:t>
            </a:r>
            <a:r>
              <a:rPr lang="en-US" altLang="ja-JP" sz="1200" dirty="0"/>
              <a:t>FR2 intra-frequency SS-RSRP/SINR measurement:</a:t>
            </a:r>
          </a:p>
          <a:p>
            <a:pPr lvl="1"/>
            <a:r>
              <a:rPr lang="en-US" altLang="ja-JP" sz="1200" dirty="0"/>
              <a:t>UE is not expected to transmit PUCCH/PUSCH or receive PDCCH/PDSCH on SSB symbols to be </a:t>
            </a:r>
            <a:r>
              <a:rPr lang="en-US" altLang="ja-JP" sz="1200" dirty="0" smtClean="0"/>
              <a:t>measured, </a:t>
            </a:r>
            <a:r>
              <a:rPr lang="en-US" altLang="ja-JP" sz="1200" dirty="0"/>
              <a:t>X</a:t>
            </a:r>
            <a:r>
              <a:rPr lang="en-US" altLang="ja-JP" sz="1200" dirty="0" smtClean="0"/>
              <a:t> symbol(s) </a:t>
            </a:r>
            <a:r>
              <a:rPr lang="en-US" altLang="ja-JP" sz="1200" dirty="0"/>
              <a:t>before each consecutive SSB symbols and X</a:t>
            </a:r>
            <a:r>
              <a:rPr lang="en-US" altLang="ja-JP" sz="1200" dirty="0" smtClean="0"/>
              <a:t> symbol(s) </a:t>
            </a:r>
            <a:r>
              <a:rPr lang="en-US" altLang="ja-JP" sz="1200" dirty="0"/>
              <a:t>after each consecutive SSB symbols </a:t>
            </a:r>
            <a:r>
              <a:rPr lang="en-US" altLang="ja-JP" sz="1200" dirty="0" smtClean="0"/>
              <a:t>within </a:t>
            </a:r>
            <a:r>
              <a:rPr lang="en-US" altLang="ja-JP" sz="1200" dirty="0"/>
              <a:t>SMTC window duration (assuming that  </a:t>
            </a:r>
            <a:r>
              <a:rPr lang="en-US" altLang="ja-JP" sz="1200" i="1" dirty="0" err="1"/>
              <a:t>useServingCellTimingForSync</a:t>
            </a:r>
            <a:r>
              <a:rPr lang="en-US" altLang="ja-JP" sz="1200" dirty="0"/>
              <a:t> is always enabled for FR2)</a:t>
            </a:r>
          </a:p>
          <a:p>
            <a:r>
              <a:rPr lang="en-US" altLang="ja-JP" sz="1200" dirty="0"/>
              <a:t>In FR2 intra-frequency SS-RSRQ measurement:</a:t>
            </a:r>
          </a:p>
          <a:p>
            <a:pPr lvl="1"/>
            <a:r>
              <a:rPr lang="en-US" altLang="ja-JP" sz="1200" dirty="0"/>
              <a:t>UE is not expected to transmit PUCCH/PUSCH or receive PDCCH/PDSCH on SSB symbols to be measured , RSSI measurement symbols, X</a:t>
            </a:r>
            <a:r>
              <a:rPr lang="en-US" altLang="ja-JP" sz="1200" dirty="0" smtClean="0"/>
              <a:t> symbol(s) </a:t>
            </a:r>
            <a:r>
              <a:rPr lang="en-US" altLang="ja-JP" sz="1200" dirty="0"/>
              <a:t>before each consecutive SSB/RSSI symbols and X</a:t>
            </a:r>
            <a:r>
              <a:rPr lang="en-US" altLang="ja-JP" sz="1200" dirty="0" smtClean="0"/>
              <a:t> symbol(s) </a:t>
            </a:r>
            <a:r>
              <a:rPr lang="en-US" altLang="ja-JP" sz="1200" dirty="0"/>
              <a:t>after each consecutive SSB/RSSI symbols</a:t>
            </a:r>
            <a:r>
              <a:rPr lang="en-US" altLang="ja-JP" sz="1200" dirty="0" smtClean="0"/>
              <a:t> within </a:t>
            </a:r>
            <a:r>
              <a:rPr lang="en-US" altLang="ja-JP" sz="1200" dirty="0"/>
              <a:t>SMTC window duration (assuming that  </a:t>
            </a:r>
            <a:r>
              <a:rPr lang="en-US" altLang="ja-JP" sz="1200" i="1" dirty="0" err="1"/>
              <a:t>useServingCellTimingForSync</a:t>
            </a:r>
            <a:r>
              <a:rPr lang="en-US" altLang="ja-JP" sz="1200" dirty="0"/>
              <a:t> is always enabled for FR2)</a:t>
            </a:r>
          </a:p>
          <a:p>
            <a:r>
              <a:rPr kumimoji="1" lang="en-US" altLang="ja-JP" sz="1200" dirty="0" smtClean="0"/>
              <a:t>Note: whether or not to define specific behavior for rate matching around above symbols is up to RAN1</a:t>
            </a:r>
          </a:p>
          <a:p>
            <a:r>
              <a:rPr lang="en-US" altLang="ja-JP" sz="1200" dirty="0" smtClean="0"/>
              <a:t>Note: RAN4 needs to check if cell synchronization accuracy complies with cell phase synchronization requirement in TS 38.133 when </a:t>
            </a:r>
            <a:r>
              <a:rPr lang="en-US" altLang="ja-JP" sz="1200" i="1" dirty="0" err="1" smtClean="0"/>
              <a:t>useServingCellTimingForSync</a:t>
            </a:r>
            <a:r>
              <a:rPr lang="en-US" altLang="ja-JP" sz="1200" i="1" dirty="0" smtClean="0"/>
              <a:t> </a:t>
            </a:r>
            <a:r>
              <a:rPr lang="en-US" altLang="ja-JP" sz="1200" dirty="0" smtClean="0"/>
              <a:t>is enabled</a:t>
            </a:r>
            <a:endParaRPr kumimoji="1" lang="en-US" altLang="ja-JP" sz="1200" dirty="0" smtClean="0"/>
          </a:p>
          <a:p>
            <a:r>
              <a:rPr kumimoji="1" lang="en-US" altLang="ja-JP" sz="1200" dirty="0" smtClean="0">
                <a:solidFill>
                  <a:srgbClr val="FF0000"/>
                </a:solidFill>
              </a:rPr>
              <a:t>Regarding the value of “X”,</a:t>
            </a:r>
          </a:p>
          <a:p>
            <a:pPr lvl="1"/>
            <a:r>
              <a:rPr kumimoji="1" lang="en-US" altLang="ja-JP" sz="1200" dirty="0" smtClean="0">
                <a:solidFill>
                  <a:srgbClr val="FF0000"/>
                </a:solidFill>
              </a:rPr>
              <a:t>Option 1: X = [1]</a:t>
            </a:r>
          </a:p>
          <a:p>
            <a:pPr lvl="1"/>
            <a:r>
              <a:rPr lang="en-US" altLang="ja-JP" sz="1200" dirty="0" smtClean="0">
                <a:solidFill>
                  <a:srgbClr val="FF0000"/>
                </a:solidFill>
              </a:rPr>
              <a:t>Option 2: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Companies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are encouraged to </a:t>
            </a:r>
            <a:r>
              <a:rPr lang="en-US" altLang="ja-JP" sz="1200" dirty="0" smtClean="0">
                <a:solidFill>
                  <a:srgbClr val="FF0000"/>
                </a:solidFill>
              </a:rPr>
              <a:t>investigate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 </a:t>
            </a:r>
            <a:r>
              <a:rPr lang="en-US" altLang="ja-JP" sz="1200" dirty="0" smtClean="0">
                <a:solidFill>
                  <a:srgbClr val="FF0000"/>
                </a:solidFill>
              </a:rPr>
              <a:t>the value of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X. </a:t>
            </a:r>
            <a:r>
              <a:rPr lang="en-US" altLang="ja-JP" sz="1200" dirty="0" smtClean="0">
                <a:solidFill>
                  <a:srgbClr val="FF0000"/>
                </a:solidFill>
              </a:rPr>
              <a:t>If it is identified that X needs to be </a:t>
            </a:r>
            <a:r>
              <a:rPr lang="en-US" altLang="ja-JP" sz="1200" dirty="0" smtClean="0">
                <a:solidFill>
                  <a:srgbClr val="FF0000"/>
                </a:solidFill>
              </a:rPr>
              <a:t>large value e.g., more than 4, following alternative solutions should be considered</a:t>
            </a:r>
          </a:p>
          <a:p>
            <a:pPr lvl="2"/>
            <a:r>
              <a:rPr kumimoji="1" lang="en-US" altLang="ja-JP" sz="1200" dirty="0" smtClean="0">
                <a:solidFill>
                  <a:srgbClr val="FF0000"/>
                </a:solidFill>
              </a:rPr>
              <a:t>SMTC-based solution, i.e., all symbols within SMTC window are not </a:t>
            </a:r>
            <a:r>
              <a:rPr kumimoji="1" lang="en-US" altLang="ja-JP" sz="1200" dirty="0" smtClean="0">
                <a:solidFill>
                  <a:srgbClr val="FF0000"/>
                </a:solidFill>
              </a:rPr>
              <a:t>available for data transmission/reception</a:t>
            </a:r>
            <a:endParaRPr kumimoji="1" lang="en-US" altLang="ja-JP" sz="1200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sz="1200" dirty="0" smtClean="0">
                <a:solidFill>
                  <a:srgbClr val="FF0000"/>
                </a:solidFill>
              </a:rPr>
              <a:t>SSB-slot-based solution, i.e., all symbols within slot(s) containing SSB are not </a:t>
            </a:r>
            <a:r>
              <a:rPr lang="en-US" altLang="ja-JP" sz="1200" dirty="0" smtClean="0">
                <a:solidFill>
                  <a:srgbClr val="FF0000"/>
                </a:solidFill>
              </a:rPr>
              <a:t>available for data transmission/reception</a:t>
            </a:r>
            <a:endParaRPr kumimoji="1" lang="ja-JP" alt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95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3732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ja-JP" sz="1800" dirty="0" smtClean="0"/>
              <a:t>Within a SMTC window which is not overlapped with </a:t>
            </a:r>
            <a:r>
              <a:rPr lang="en-US" altLang="ja-JP" sz="1800" dirty="0"/>
              <a:t>measurement </a:t>
            </a:r>
            <a:r>
              <a:rPr lang="en-US" altLang="ja-JP" sz="1800" dirty="0" smtClean="0"/>
              <a:t>gap in CA case:</a:t>
            </a:r>
          </a:p>
          <a:p>
            <a:r>
              <a:rPr lang="en-US" altLang="ja-JP" sz="1800" dirty="0" smtClean="0"/>
              <a:t>In FR1 intra-frequency SS-RSRP/RSRQ/SINR measurement for intra-band CA without UE capability on simultaneous reception of SSB and data with mixed numerologies,</a:t>
            </a:r>
            <a:endParaRPr lang="en-US" altLang="ja-JP" sz="1800" dirty="0"/>
          </a:p>
          <a:p>
            <a:pPr lvl="1"/>
            <a:r>
              <a:rPr lang="en-US" altLang="ja-JP" sz="1600" dirty="0"/>
              <a:t>in each serving cell, UE is not expected to transmit PUCCH/PUSCH or receive PDCCH/PDSCH on </a:t>
            </a:r>
            <a:r>
              <a:rPr lang="en-US" altLang="ja-JP" sz="1600" dirty="0" smtClean="0"/>
              <a:t>SSB symbols to </a:t>
            </a:r>
            <a:r>
              <a:rPr lang="en-US" altLang="ja-JP" sz="1600" dirty="0"/>
              <a:t>be </a:t>
            </a:r>
            <a:r>
              <a:rPr lang="en-US" altLang="ja-JP" sz="1600" dirty="0" smtClean="0"/>
              <a:t>measured, [1] symbol(s) </a:t>
            </a:r>
            <a:r>
              <a:rPr lang="en-US" altLang="ja-JP" sz="1600" dirty="0"/>
              <a:t>before each consecutive </a:t>
            </a:r>
            <a:r>
              <a:rPr lang="en-US" altLang="ja-JP" sz="1600" dirty="0" smtClean="0"/>
              <a:t>SSB </a:t>
            </a:r>
            <a:r>
              <a:rPr lang="en-US" altLang="ja-JP" sz="1600" dirty="0"/>
              <a:t>symbols and </a:t>
            </a:r>
            <a:r>
              <a:rPr lang="en-US" altLang="ja-JP" sz="1600" dirty="0" smtClean="0"/>
              <a:t>[1] symbol(s) </a:t>
            </a:r>
            <a:r>
              <a:rPr lang="en-US" altLang="ja-JP" sz="1600" dirty="0"/>
              <a:t>after each consecutive </a:t>
            </a:r>
            <a:r>
              <a:rPr lang="en-US" altLang="ja-JP" sz="1600" dirty="0" smtClean="0"/>
              <a:t>SSB </a:t>
            </a:r>
            <a:r>
              <a:rPr lang="en-US" altLang="ja-JP" sz="1600" dirty="0"/>
              <a:t>symbols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for any one of intra-frequency </a:t>
            </a:r>
            <a:r>
              <a:rPr lang="en-US" altLang="ja-JP" sz="1600" dirty="0" smtClean="0"/>
              <a:t>measurements if the SSB to be measured has different SCS from that for serving cell data and </a:t>
            </a:r>
            <a:r>
              <a:rPr lang="en-US" altLang="ja-JP" sz="1600" i="1" dirty="0" err="1"/>
              <a:t>useServingCellTimingForSync</a:t>
            </a:r>
            <a:r>
              <a:rPr lang="en-US" altLang="ja-JP" sz="1600" dirty="0"/>
              <a:t> is </a:t>
            </a:r>
            <a:r>
              <a:rPr lang="en-US" altLang="ja-JP" sz="1600" dirty="0" smtClean="0"/>
              <a:t>enabled</a:t>
            </a:r>
          </a:p>
          <a:p>
            <a:pPr lvl="1"/>
            <a:r>
              <a:rPr lang="en-US" altLang="ja-JP" sz="1600" dirty="0"/>
              <a:t>in each serving cell, UE is not expected to transmit PUCCH/PUSCH or receive PDCCH/PDSCH on </a:t>
            </a:r>
            <a:r>
              <a:rPr lang="en-US" altLang="ja-JP" sz="1600" dirty="0" smtClean="0"/>
              <a:t>all symbols within SMTC window duration for </a:t>
            </a:r>
            <a:r>
              <a:rPr lang="en-US" altLang="ja-JP" sz="1600" dirty="0"/>
              <a:t>any one of intra-frequency </a:t>
            </a:r>
            <a:r>
              <a:rPr lang="en-US" altLang="ja-JP" sz="1600" dirty="0" smtClean="0"/>
              <a:t>measurements </a:t>
            </a:r>
            <a:r>
              <a:rPr lang="en-US" altLang="ja-JP" sz="1600" dirty="0"/>
              <a:t>if the SSB to be measured has different SCS from that for serving cell data and </a:t>
            </a:r>
            <a:r>
              <a:rPr lang="en-US" altLang="ja-JP" sz="1600" i="1" dirty="0" err="1"/>
              <a:t>useServingCellTimingForSync</a:t>
            </a:r>
            <a:r>
              <a:rPr lang="en-US" altLang="ja-JP" sz="1600" dirty="0"/>
              <a:t> is </a:t>
            </a:r>
            <a:r>
              <a:rPr lang="en-US" altLang="ja-JP" sz="1600" dirty="0" smtClean="0"/>
              <a:t>not enabled</a:t>
            </a:r>
          </a:p>
          <a:p>
            <a:r>
              <a:rPr lang="en-US" altLang="ja-JP" sz="1800" dirty="0" smtClean="0"/>
              <a:t>In FR2 intra-frequency SS-RSRP/SINR measurement for </a:t>
            </a:r>
            <a:r>
              <a:rPr lang="en-US" altLang="ja-JP" sz="1800" dirty="0"/>
              <a:t>intra-band </a:t>
            </a:r>
            <a:r>
              <a:rPr lang="en-US" altLang="ja-JP" sz="1800" dirty="0" smtClean="0"/>
              <a:t>CA,</a:t>
            </a:r>
            <a:endParaRPr lang="en-US" altLang="ja-JP" sz="1800" dirty="0"/>
          </a:p>
          <a:p>
            <a:pPr lvl="1"/>
            <a:r>
              <a:rPr lang="en-US" altLang="ja-JP" sz="1600" dirty="0"/>
              <a:t>in each serving cell, UE is not expected to transmit PUCCH/PUSCH or receive PDCCH/PDSCH on SSB symbols to be </a:t>
            </a:r>
            <a:r>
              <a:rPr lang="en-US" altLang="ja-JP" sz="1600" dirty="0" smtClean="0"/>
              <a:t>measured, </a:t>
            </a:r>
            <a:r>
              <a:rPr lang="en-US" altLang="ja-JP" sz="1600" dirty="0"/>
              <a:t>X</a:t>
            </a:r>
            <a:r>
              <a:rPr lang="en-US" altLang="ja-JP" sz="1600" dirty="0" smtClean="0"/>
              <a:t> symbol(s) </a:t>
            </a:r>
            <a:r>
              <a:rPr lang="en-US" altLang="ja-JP" sz="1600" dirty="0"/>
              <a:t>before each consecutive </a:t>
            </a:r>
            <a:r>
              <a:rPr lang="en-US" altLang="ja-JP" sz="1600" dirty="0" smtClean="0"/>
              <a:t>SSB </a:t>
            </a:r>
            <a:r>
              <a:rPr lang="en-US" altLang="ja-JP" sz="1600" dirty="0"/>
              <a:t>symbols and X</a:t>
            </a:r>
            <a:r>
              <a:rPr lang="en-US" altLang="ja-JP" sz="1600" dirty="0" smtClean="0"/>
              <a:t> symbol(s) </a:t>
            </a:r>
            <a:r>
              <a:rPr lang="en-US" altLang="ja-JP" sz="1600" dirty="0"/>
              <a:t>after each consecutive </a:t>
            </a:r>
            <a:r>
              <a:rPr lang="en-US" altLang="ja-JP" sz="1600" dirty="0" smtClean="0"/>
              <a:t>SSB </a:t>
            </a:r>
            <a:r>
              <a:rPr lang="en-US" altLang="ja-JP" sz="1600" dirty="0"/>
              <a:t>symbols for any one of intra-frequency </a:t>
            </a:r>
            <a:r>
              <a:rPr lang="en-US" altLang="ja-JP" sz="1600" dirty="0" smtClean="0"/>
              <a:t>measurements</a:t>
            </a:r>
          </a:p>
          <a:p>
            <a:r>
              <a:rPr lang="en-US" altLang="ja-JP" sz="1800" dirty="0"/>
              <a:t>In FR2 intra-frequency </a:t>
            </a:r>
            <a:r>
              <a:rPr lang="en-US" altLang="ja-JP" sz="1800" dirty="0" smtClean="0"/>
              <a:t>SS-RSRQ </a:t>
            </a:r>
            <a:r>
              <a:rPr lang="en-US" altLang="ja-JP" sz="1800" dirty="0"/>
              <a:t>measurement for intra-band </a:t>
            </a:r>
            <a:r>
              <a:rPr lang="en-US" altLang="ja-JP" sz="1800" dirty="0" smtClean="0"/>
              <a:t>CA,</a:t>
            </a:r>
            <a:endParaRPr lang="en-US" altLang="ja-JP" sz="1800" dirty="0"/>
          </a:p>
          <a:p>
            <a:pPr lvl="1"/>
            <a:r>
              <a:rPr lang="en-US" altLang="ja-JP" sz="1600" dirty="0"/>
              <a:t>in each serving cell, </a:t>
            </a:r>
            <a:r>
              <a:rPr lang="en-US" altLang="ja-JP" sz="1600" dirty="0" smtClean="0"/>
              <a:t>UE </a:t>
            </a:r>
            <a:r>
              <a:rPr lang="en-US" altLang="ja-JP" sz="1600" dirty="0"/>
              <a:t>is not expected to transmit PUCCH/PUSCH or receive PDCCH/PDSCH on SSB symbols to be measured , RSSI measurement symbols, X symbol(s) before each consecutive SSB/RSSI symbols and X symbol(s) after each consecutive SSB/RSSI symbols within SMTC window duration for any one of intra-frequency </a:t>
            </a:r>
            <a:r>
              <a:rPr lang="en-US" altLang="ja-JP" sz="1600" dirty="0" smtClean="0"/>
              <a:t>measurements (assuming </a:t>
            </a:r>
            <a:r>
              <a:rPr lang="en-US" altLang="ja-JP" sz="1600" dirty="0"/>
              <a:t>that  </a:t>
            </a:r>
            <a:r>
              <a:rPr lang="en-US" altLang="ja-JP" sz="1600" dirty="0" err="1"/>
              <a:t>useServingCellTimingForSync</a:t>
            </a:r>
            <a:r>
              <a:rPr lang="en-US" altLang="ja-JP" sz="1600" dirty="0"/>
              <a:t> is always enabled for FR2)</a:t>
            </a:r>
          </a:p>
          <a:p>
            <a:pPr lvl="1"/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7655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ja-JP" dirty="0"/>
              <a:t>NR supports to configure </a:t>
            </a:r>
            <a:r>
              <a:rPr lang="en-US" altLang="ja-JP" dirty="0" smtClean="0"/>
              <a:t>enabling/disabling </a:t>
            </a:r>
            <a:r>
              <a:rPr lang="en-US" altLang="ja-JP" dirty="0"/>
              <a:t>intra-frequency measurement on </a:t>
            </a:r>
            <a:r>
              <a:rPr lang="en-US" altLang="ja-JP" dirty="0" smtClean="0"/>
              <a:t>each NR </a:t>
            </a:r>
            <a:r>
              <a:rPr lang="en-US" altLang="ja-JP" dirty="0" err="1"/>
              <a:t>SCell</a:t>
            </a:r>
            <a:endParaRPr lang="en-US" altLang="ja-JP" dirty="0"/>
          </a:p>
          <a:p>
            <a:pPr lvl="1"/>
            <a:r>
              <a:rPr lang="en-US" altLang="ja-JP" dirty="0" smtClean="0"/>
              <a:t>When </a:t>
            </a:r>
            <a:r>
              <a:rPr lang="en-US" altLang="ja-JP" dirty="0"/>
              <a:t>there is </a:t>
            </a:r>
            <a:r>
              <a:rPr lang="en-US" altLang="ja-JP" dirty="0" smtClean="0"/>
              <a:t>at least one serving cell </a:t>
            </a:r>
            <a:r>
              <a:rPr lang="en-US" altLang="ja-JP" dirty="0"/>
              <a:t>with intra-frequency measurement </a:t>
            </a:r>
            <a:r>
              <a:rPr lang="en-US" altLang="ja-JP" dirty="0" smtClean="0"/>
              <a:t>within serving cells for </a:t>
            </a:r>
            <a:r>
              <a:rPr lang="en-US" altLang="ja-JP" dirty="0"/>
              <a:t>intra-band CA, disabling intra-frequency measurement on </a:t>
            </a:r>
            <a:r>
              <a:rPr lang="en-US" altLang="ja-JP" dirty="0" smtClean="0"/>
              <a:t>other serving cell(s) is possible</a:t>
            </a:r>
          </a:p>
          <a:p>
            <a:pPr lvl="2"/>
            <a:r>
              <a:rPr lang="en-US" altLang="ja-JP" dirty="0" smtClean="0">
                <a:solidFill>
                  <a:srgbClr val="FF0000"/>
                </a:solidFill>
              </a:rPr>
              <a:t>FFS: whether additional condition(s) for disabling intra-frequency measurement on NR </a:t>
            </a:r>
            <a:r>
              <a:rPr lang="en-US" altLang="ja-JP" dirty="0" err="1" smtClean="0">
                <a:solidFill>
                  <a:srgbClr val="FF0000"/>
                </a:solidFill>
              </a:rPr>
              <a:t>Scell</a:t>
            </a:r>
            <a:r>
              <a:rPr lang="en-US" altLang="ja-JP" dirty="0" smtClean="0">
                <a:solidFill>
                  <a:srgbClr val="FF0000"/>
                </a:solidFill>
              </a:rPr>
              <a:t> is/are defined or not</a:t>
            </a:r>
          </a:p>
          <a:p>
            <a:pPr lvl="1"/>
            <a:r>
              <a:rPr lang="en-US" altLang="ja-JP" dirty="0" smtClean="0"/>
              <a:t>Detailed signaling design is up to RAN2</a:t>
            </a:r>
            <a:endParaRPr lang="en-US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091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714</Words>
  <Application>Microsoft Office PowerPoint</Application>
  <PresentationFormat>画面に合わせる (4:3)</PresentationFormat>
  <Paragraphs>37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UE behavior during measurement outside measurement gap</vt:lpstr>
      <vt:lpstr>Updated proposal</vt:lpstr>
      <vt:lpstr>Updated proposal</vt:lpstr>
      <vt:lpstr>Updated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65</cp:revision>
  <dcterms:created xsi:type="dcterms:W3CDTF">2017-11-29T19:45:07Z</dcterms:created>
  <dcterms:modified xsi:type="dcterms:W3CDTF">2018-01-26T21:21:22Z</dcterms:modified>
</cp:coreProperties>
</file>