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15" autoAdjust="0"/>
  </p:normalViewPr>
  <p:slideViewPr>
    <p:cSldViewPr snapToGrid="0">
      <p:cViewPr varScale="1">
        <p:scale>
          <a:sx n="89" d="100"/>
          <a:sy n="89" d="100"/>
        </p:scale>
        <p:origin x="43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8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0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53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9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6185" y="1661758"/>
            <a:ext cx="9144000" cy="2387600"/>
          </a:xfrm>
        </p:spPr>
        <p:txBody>
          <a:bodyPr/>
          <a:lstStyle/>
          <a:p>
            <a:r>
              <a:rPr lang="en-US" dirty="0"/>
              <a:t>WF on Clarification of UE Measurement Mode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78708" y="4939322"/>
            <a:ext cx="9144000" cy="701431"/>
          </a:xfrm>
        </p:spPr>
        <p:txBody>
          <a:bodyPr/>
          <a:lstStyle/>
          <a:p>
            <a:r>
              <a:rPr lang="en-US" dirty="0"/>
              <a:t>MediaTek</a:t>
            </a:r>
          </a:p>
        </p:txBody>
      </p:sp>
      <p:sp>
        <p:nvSpPr>
          <p:cNvPr id="4" name="正方形/長方形 4"/>
          <p:cNvSpPr/>
          <p:nvPr/>
        </p:nvSpPr>
        <p:spPr>
          <a:xfrm>
            <a:off x="8785736" y="125464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dirty="0"/>
              <a:t>R4-1801087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5"/>
          <p:cNvSpPr txBox="1"/>
          <p:nvPr/>
        </p:nvSpPr>
        <p:spPr>
          <a:xfrm>
            <a:off x="182585" y="125464"/>
            <a:ext cx="4732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3GPP TSG-RAN WG4 AH1801	</a:t>
            </a:r>
            <a:endParaRPr lang="ja-JP" altLang="ja-JP" dirty="0"/>
          </a:p>
          <a:p>
            <a:r>
              <a:rPr lang="en-GB" altLang="ja-JP" b="1" dirty="0"/>
              <a:t>San Diego, US, January 22</a:t>
            </a:r>
            <a:r>
              <a:rPr lang="en-GB" altLang="ja-JP" b="1" baseline="30000" dirty="0"/>
              <a:t>nd</a:t>
            </a:r>
            <a:r>
              <a:rPr lang="en-GB" altLang="ja-JP" b="1" dirty="0"/>
              <a:t> - January 26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</a:p>
          <a:p>
            <a:r>
              <a:rPr lang="en-US" altLang="ko-KR" b="1" dirty="0"/>
              <a:t>Agenda item: 4.6.4.1</a:t>
            </a:r>
          </a:p>
        </p:txBody>
      </p:sp>
    </p:spTree>
    <p:extLst>
      <p:ext uri="{BB962C8B-B14F-4D97-AF65-F5344CB8AC3E}">
        <p14:creationId xmlns:p14="http://schemas.microsoft.com/office/powerpoint/2010/main" val="200166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If UE is capable to per-FR-gap, it is capable to operate in both measurement modes.</a:t>
            </a:r>
          </a:p>
          <a:p>
            <a:pPr lvl="1"/>
            <a:r>
              <a:rPr lang="en-US" dirty="0"/>
              <a:t>Per-UE-gap mode</a:t>
            </a:r>
          </a:p>
          <a:p>
            <a:pPr lvl="1"/>
            <a:r>
              <a:rPr lang="en-US" dirty="0"/>
              <a:t>Per-FR-gap mode</a:t>
            </a:r>
          </a:p>
          <a:p>
            <a:r>
              <a:rPr lang="en-US" dirty="0"/>
              <a:t>Scenario 1: In NSA, for UE capable to per-FR gap without FR2 serving cells but with both FR1/LTE and FR2 measurement objects, there is an ambiguity on which mode to follow if network configures only one measurement gap pattern ID within #0 to #11.</a:t>
            </a:r>
          </a:p>
          <a:p>
            <a:pPr lvl="1"/>
            <a:r>
              <a:rPr lang="en-US" dirty="0"/>
              <a:t>Note: an MGRP is still needed to provide a reference for UE to meet the requirement for measurements in FR2, although there is no FR2 serving cell</a:t>
            </a:r>
          </a:p>
          <a:p>
            <a:r>
              <a:rPr lang="en-US" dirty="0"/>
              <a:t>Scenario 2: For UE capable to per-FR gap with both FR1 and FR2 serving cells and with both FR1/LTE and FR2 measurement objects, there is an ambiguity on which mode to follow if network configures only one measurement gap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2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1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 NSA, for UE capable to per-FR gap without FR2 serving cells but with both FR1/LTE and FR2 measurement objects, </a:t>
            </a:r>
          </a:p>
          <a:p>
            <a:pPr lvl="1"/>
            <a:r>
              <a:rPr lang="en-US" dirty="0"/>
              <a:t>Option 1-1: </a:t>
            </a:r>
          </a:p>
          <a:p>
            <a:pPr lvl="2"/>
            <a:r>
              <a:rPr lang="en-US" dirty="0"/>
              <a:t>When network configures only the FR1 gap, UE fallbacks to per-UE-gap mode.</a:t>
            </a:r>
          </a:p>
          <a:p>
            <a:pPr lvl="1"/>
            <a:r>
              <a:rPr lang="en-US" dirty="0"/>
              <a:t>Option 1-2: </a:t>
            </a:r>
          </a:p>
          <a:p>
            <a:pPr lvl="2"/>
            <a:r>
              <a:rPr lang="en-US" dirty="0"/>
              <a:t>When network configures only the FR1 gap, UE meets requirements corresponding to an effective MGRP X </a:t>
            </a:r>
            <a:r>
              <a:rPr lang="en-US" dirty="0" err="1"/>
              <a:t>ms</a:t>
            </a:r>
            <a:r>
              <a:rPr lang="en-US" dirty="0"/>
              <a:t>  toward FR2 measurement objects.</a:t>
            </a:r>
          </a:p>
          <a:p>
            <a:pPr lvl="3"/>
            <a:r>
              <a:rPr lang="en-US" dirty="0"/>
              <a:t>X is FFS, e.g., fix a value in spec or follow the MGRP of FR1 gap pattern or follow the SMTC period of the FR2 measurement objects.</a:t>
            </a:r>
          </a:p>
          <a:p>
            <a:r>
              <a:rPr lang="en-US" dirty="0"/>
              <a:t>Clarification is needed to both UE and network sides.</a:t>
            </a:r>
          </a:p>
          <a:p>
            <a:r>
              <a:rPr lang="en-US" dirty="0"/>
              <a:t>Option 1-2 is adopted due to shorter measurement delay and no additional signaling needed.</a:t>
            </a:r>
          </a:p>
          <a:p>
            <a:r>
              <a:rPr lang="en-US" dirty="0"/>
              <a:t>The effective MGRP X can be further discussed together with the behavior of UE capable for gap-less measurement.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2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2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/>
              <a:t>For UE capable to per-FR gap with both FR1 and FR2 serving cells and with both FR1/LTE and FR2 measurement objects, </a:t>
            </a:r>
          </a:p>
          <a:p>
            <a:pPr lvl="1"/>
            <a:r>
              <a:rPr lang="en-US" dirty="0"/>
              <a:t>When network configures only one gap, companies are encouraged to provide views on UE behavior and the detail requirements in the next meeting</a:t>
            </a:r>
            <a:r>
              <a:rPr lang="en-US" dirty="0" smtClean="0"/>
              <a:t>.</a:t>
            </a:r>
          </a:p>
          <a:p>
            <a:pPr lvl="1"/>
            <a:r>
              <a:rPr lang="en-US" altLang="zh-CN" dirty="0" smtClean="0"/>
              <a:t>Note that related RAN2 decision may also need to be considered </a:t>
            </a:r>
          </a:p>
        </p:txBody>
      </p:sp>
    </p:spTree>
    <p:extLst>
      <p:ext uri="{BB962C8B-B14F-4D97-AF65-F5344CB8AC3E}">
        <p14:creationId xmlns:p14="http://schemas.microsoft.com/office/powerpoint/2010/main" val="3359142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360</Words>
  <Application>Microsoft Office PowerPoint</Application>
  <PresentationFormat>寬螢幕</PresentationFormat>
  <Paragraphs>28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맑은 고딕</vt:lpstr>
      <vt:lpstr>ＭＳ Ｐゴシック</vt:lpstr>
      <vt:lpstr>宋体</vt:lpstr>
      <vt:lpstr>新細明體</vt:lpstr>
      <vt:lpstr>Arial</vt:lpstr>
      <vt:lpstr>Calibri</vt:lpstr>
      <vt:lpstr>Calibri Light</vt:lpstr>
      <vt:lpstr>Office 佈景主題</vt:lpstr>
      <vt:lpstr>WF on Clarification of UE Measurement Mode</vt:lpstr>
      <vt:lpstr>Background</vt:lpstr>
      <vt:lpstr>Scenario 1</vt:lpstr>
      <vt:lpstr>Scenario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measurement mode</dc:title>
  <dc:creator>Ato-MediaTek</dc:creator>
  <cp:lastModifiedBy>Ato-MediaTek</cp:lastModifiedBy>
  <cp:revision>37</cp:revision>
  <dcterms:created xsi:type="dcterms:W3CDTF">2018-01-23T19:05:53Z</dcterms:created>
  <dcterms:modified xsi:type="dcterms:W3CDTF">2018-01-26T21:15:29Z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C:\Users\Administrator\AppData\Local\Microsoft\Windows\Temporary Internet Files\Content.Outlook\B6K6BQ5R\R4-1801087 WF on UE measurement mode v1_nokia.pptx</vt:lpwstr>
  </property>
</Properties>
</file>