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2" r:id="rId6"/>
    <p:sldId id="263" r:id="rId7"/>
    <p:sldId id="264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DC8AE-883B-4D20-A55A-C140514E2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44530E-7C60-42CA-B330-45D51F938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539AD-2DC0-4A32-BE6D-4CE28E6BD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349A5-7F8C-4891-91EA-43E18A4D8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8669-AAC9-43AD-845F-AD403F3B5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33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0B90D-C4F6-443E-95CF-ED9923A9A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A6DAA2-D63A-446A-B7AC-11BBF17C0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2562A-5DA2-4DD5-AEE1-93230B934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342BF-6177-441F-8708-489DA8F8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0018-3D45-42DA-8548-1333F6A9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838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1E953F-CB86-4247-9D97-99BB4E1322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9E0DD-01E8-4805-B292-BE0AB8845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D5204-6444-4482-A772-3A0C4F18D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98FC-95C5-48D1-956C-FB59FA9E9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925DB-5234-46BF-B662-2D9EB4D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55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F5260-D560-45B0-8662-EEE675F9A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7021E-87EB-4AA2-ABA0-A79A3E1C8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C5583-885C-4963-940B-081A17DA5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B24EA-33D2-4912-9A2D-F7639376E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471D7-9675-4BC7-8529-7A077E9F0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06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08283-8B27-4623-995A-D11F23866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1784-33C9-4EB2-A562-4D9461ABD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1C20F-7975-4030-8C3A-28C65AA22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5FB42-C3F2-4544-B2AA-EE7C8326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2B91A-7F87-4806-8E38-EA2FA542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95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05A0C-7EBB-4E25-93F6-6B19DF5F9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458E7-9773-47BF-BD1A-5B71A9DD8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967C16-A343-4DFC-A97D-2EB4B89EFD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7C1B9-CB02-4C6A-A9E3-3666AB4F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83C2F-17F5-4822-A30F-F7D48599C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B5E5B6-6B34-4D63-A510-DDA6E4436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614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0012D-8024-4B26-93F8-DA76DD88E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2FF42-B33A-4B37-B7FF-BB775B730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55837-98AA-4882-B15D-FAF5A6FD7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50D04-8B22-4CF2-9441-726B94C4C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9A1B5D-CAA7-4150-AD07-2C28771AC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B51E4-B0ED-4F1C-BC37-B3D2A007E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D550F-04AC-4DB3-9DD9-F6C588F59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A339A9-DDF0-4A3F-A3BD-DD0BBF370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000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ADAF0-E02B-4F80-9EE8-A2931BD61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B1080-DBD9-4B40-9C41-3B1D3FF8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95EAB-23AC-471B-B233-228200558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E72E9-9441-4FF9-9E0C-8F0467CD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509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6895C0-601D-4659-AFB8-179C9833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F04A6A-4BC3-4504-B23D-03B7687E0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65CE4-D518-4784-AA66-36B1C85F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60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CCCE-F93A-41CD-B659-FE2DCADE8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C5C9F-7A52-42D5-876C-37206EBB2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B71296-071B-438F-9A80-5E58EDCC5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B189A-2471-4DA6-91B4-301C7F2F9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A3F00-67AF-44DB-9683-AB2EAF3D0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EB4AC3-9BD6-4B15-8185-E32216A38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97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EC3B-C696-44C6-9E03-8CF7AD690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8654D2-3860-4433-81ED-BDDC67526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FDB289-2392-4853-B1E0-6F233C1B5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59A94-1766-4418-B25B-996C37CA3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F636B-4DC7-483F-B3DD-7D1E53033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00C26-5828-464B-BE8A-7FD2D3641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20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0DDED8-953F-4A48-881C-F826DAB0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A58655-1995-45A5-93BB-EE692D8C9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F4AB1-BDDA-45A0-9B91-DD48A7F42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77646-6AEC-4BFF-AA0B-248AF3D6E0DF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27560-814C-4D0C-8C7B-333AB2C6F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8359A-2BFE-4C9A-A3AF-DF91991E9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6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A4FB5-CA75-4B1B-A155-43B40F596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9572" y="2042319"/>
            <a:ext cx="9144000" cy="2387600"/>
          </a:xfrm>
        </p:spPr>
        <p:txBody>
          <a:bodyPr/>
          <a:lstStyle/>
          <a:p>
            <a:r>
              <a:rPr lang="en-US" dirty="0"/>
              <a:t>Way forward on NR Idle Mode and Mobility for SA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629F7-82FB-4154-87A7-DF7BF969F6E7}"/>
              </a:ext>
            </a:extLst>
          </p:cNvPr>
          <p:cNvSpPr txBox="1"/>
          <p:nvPr/>
        </p:nvSpPr>
        <p:spPr>
          <a:xfrm>
            <a:off x="350874" y="350874"/>
            <a:ext cx="11472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3GPP TSG-RAN WG4 AH-1801							            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R4-1801064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	</a:t>
            </a:r>
            <a:endParaRPr kumimoji="0" lang="ja-JP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San Diego, US, January 22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nd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 - January 26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th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, 2018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Agenda item: 4.6.1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760FA1-FE2B-408B-8445-0DC0447089A8}"/>
              </a:ext>
            </a:extLst>
          </p:cNvPr>
          <p:cNvSpPr txBox="1"/>
          <p:nvPr/>
        </p:nvSpPr>
        <p:spPr>
          <a:xfrm>
            <a:off x="3349256" y="4551703"/>
            <a:ext cx="5737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3600" dirty="0"/>
              <a:t>Nokia, Nokia Shanghai Bell,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0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B0528-1691-4464-BACB-BABBF467A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165BB-9909-4CBD-91BE-C3DD0A345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err="1"/>
              <a:t>Define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for NR RRC_IDLE </a:t>
            </a:r>
            <a:r>
              <a:rPr lang="fi-FI" dirty="0" err="1"/>
              <a:t>state</a:t>
            </a:r>
            <a:r>
              <a:rPr lang="fi-FI" dirty="0"/>
              <a:t> </a:t>
            </a:r>
            <a:r>
              <a:rPr lang="fi-FI" dirty="0" err="1"/>
              <a:t>mobility</a:t>
            </a:r>
            <a:endParaRPr lang="fi-FI" dirty="0"/>
          </a:p>
          <a:p>
            <a:pPr lvl="1"/>
            <a:r>
              <a:rPr lang="fi-FI" dirty="0"/>
              <a:t>Cell </a:t>
            </a:r>
            <a:r>
              <a:rPr lang="fi-FI" dirty="0" err="1"/>
              <a:t>selection</a:t>
            </a:r>
            <a:endParaRPr lang="fi-FI" dirty="0"/>
          </a:p>
          <a:p>
            <a:pPr lvl="1"/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mobility</a:t>
            </a:r>
            <a:endParaRPr lang="fi-FI" dirty="0"/>
          </a:p>
          <a:p>
            <a:pPr lvl="1"/>
            <a:r>
              <a:rPr lang="en-US" dirty="0"/>
              <a:t>Evaluation of cell reselection criteria</a:t>
            </a:r>
          </a:p>
          <a:p>
            <a:pPr lvl="1"/>
            <a:r>
              <a:rPr lang="en-US" dirty="0"/>
              <a:t>Maximum interruption in paging reception</a:t>
            </a:r>
            <a:endParaRPr lang="fi-FI" dirty="0"/>
          </a:p>
          <a:p>
            <a:r>
              <a:rPr lang="fi-FI" dirty="0" err="1"/>
              <a:t>Further</a:t>
            </a:r>
            <a:r>
              <a:rPr lang="fi-FI" dirty="0"/>
              <a:t> </a:t>
            </a:r>
            <a:r>
              <a:rPr lang="fi-FI" dirty="0" err="1"/>
              <a:t>details</a:t>
            </a:r>
            <a:r>
              <a:rPr lang="fi-FI" dirty="0"/>
              <a:t> on </a:t>
            </a:r>
            <a:r>
              <a:rPr lang="fi-FI" dirty="0" err="1"/>
              <a:t>page</a:t>
            </a:r>
            <a:r>
              <a:rPr lang="fi-FI" dirty="0"/>
              <a:t> 3 - 7.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42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836C1-F035-410B-AF56-95983F4B3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17360-8A14-4DAD-A1AF-0EC007368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i-FI" dirty="0"/>
              <a:t>Cell </a:t>
            </a:r>
            <a:r>
              <a:rPr lang="fi-FI" dirty="0" err="1"/>
              <a:t>selection</a:t>
            </a:r>
            <a:endParaRPr lang="fi-FI" dirty="0"/>
          </a:p>
          <a:p>
            <a:pPr lvl="1"/>
            <a:r>
              <a:rPr lang="fi-FI" dirty="0" err="1"/>
              <a:t>Already</a:t>
            </a:r>
            <a:r>
              <a:rPr lang="fi-FI" dirty="0"/>
              <a:t> </a:t>
            </a:r>
            <a:r>
              <a:rPr lang="fi-FI" dirty="0" err="1"/>
              <a:t>concluded</a:t>
            </a:r>
            <a:r>
              <a:rPr lang="fi-FI" dirty="0"/>
              <a:t> </a:t>
            </a:r>
            <a:r>
              <a:rPr lang="fi-FI" dirty="0" err="1"/>
              <a:t>by</a:t>
            </a:r>
            <a:r>
              <a:rPr lang="fi-FI" dirty="0"/>
              <a:t> RAN4</a:t>
            </a:r>
          </a:p>
          <a:p>
            <a:r>
              <a:rPr lang="fi-FI" dirty="0"/>
              <a:t>UE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capability</a:t>
            </a:r>
            <a:endParaRPr lang="fi-FI" dirty="0"/>
          </a:p>
          <a:p>
            <a:pPr lvl="1"/>
            <a:r>
              <a:rPr lang="fi-FI" dirty="0" err="1"/>
              <a:t>number</a:t>
            </a:r>
            <a:r>
              <a:rPr lang="fi-FI" dirty="0"/>
              <a:t> of NR inter-</a:t>
            </a:r>
            <a:r>
              <a:rPr lang="fi-FI" dirty="0" err="1"/>
              <a:t>frequency</a:t>
            </a:r>
            <a:r>
              <a:rPr lang="fi-FI" dirty="0"/>
              <a:t> </a:t>
            </a:r>
            <a:r>
              <a:rPr lang="fi-FI" dirty="0" err="1"/>
              <a:t>carriers</a:t>
            </a:r>
            <a:r>
              <a:rPr lang="fi-FI" dirty="0"/>
              <a:t>: [7]</a:t>
            </a:r>
          </a:p>
          <a:p>
            <a:pPr lvl="1"/>
            <a:r>
              <a:rPr lang="fi-FI" dirty="0" err="1"/>
              <a:t>number</a:t>
            </a:r>
            <a:r>
              <a:rPr lang="fi-FI" dirty="0"/>
              <a:t> of E-UTRAN Inter-RAT </a:t>
            </a:r>
            <a:r>
              <a:rPr lang="fi-FI" dirty="0" err="1"/>
              <a:t>carriers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FDD [7], </a:t>
            </a:r>
          </a:p>
          <a:p>
            <a:pPr lvl="2"/>
            <a:r>
              <a:rPr lang="fi-FI" dirty="0"/>
              <a:t>TDD [7]</a:t>
            </a:r>
          </a:p>
          <a:p>
            <a:pPr lvl="1"/>
            <a:r>
              <a:rPr lang="fi-FI" dirty="0"/>
              <a:t>Total </a:t>
            </a:r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carriers</a:t>
            </a:r>
            <a:r>
              <a:rPr lang="fi-FI" dirty="0"/>
              <a:t>: [13]</a:t>
            </a:r>
          </a:p>
          <a:p>
            <a:r>
              <a:rPr lang="en-US" dirty="0"/>
              <a:t>Measurements and evaluation of serving cell: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(MAX[DRX, SMTC]/2)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196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19D8B-54BC-4E38-BE00-3AAEF4038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4D66D-9DFE-4829-B59A-B80648030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Measurements of intra-frequency NR cells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[MAX[DRX, SMTC]/2]</a:t>
            </a:r>
            <a:endParaRPr lang="en-US" dirty="0"/>
          </a:p>
          <a:p>
            <a:pPr lvl="1"/>
            <a:r>
              <a:rPr lang="en-US" dirty="0"/>
              <a:t>Cell detection time (</a:t>
            </a:r>
            <a:r>
              <a:rPr lang="en-US" dirty="0" err="1"/>
              <a:t>Tdetect,NR_Intra</a:t>
            </a:r>
            <a:r>
              <a:rPr lang="en-US" dirty="0"/>
              <a:t>): [TBD]*Max[DRX, SMTC]</a:t>
            </a:r>
          </a:p>
          <a:p>
            <a:pPr lvl="1"/>
            <a:r>
              <a:rPr lang="en-US" dirty="0"/>
              <a:t>Measurement interval (</a:t>
            </a:r>
            <a:r>
              <a:rPr lang="en-US" dirty="0" err="1"/>
              <a:t>Tmeasure,NR_Intra</a:t>
            </a:r>
            <a:r>
              <a:rPr lang="en-US" dirty="0"/>
              <a:t>): [TBD]*Max[DRX, SMTC]</a:t>
            </a:r>
          </a:p>
          <a:p>
            <a:pPr lvl="1"/>
            <a:r>
              <a:rPr lang="en-US" dirty="0"/>
              <a:t>Cell evaluation time (</a:t>
            </a:r>
            <a:r>
              <a:rPr lang="en-US" dirty="0" err="1"/>
              <a:t>Tevaluate,NR_intra</a:t>
            </a:r>
            <a:r>
              <a:rPr lang="en-US" dirty="0"/>
              <a:t>): [TBD]*Max[DRX, SMTC]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833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A339A-77EF-4581-9A03-C1CC5A45F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EA171-D1BF-40A1-B757-DA8F4CD45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Measurements of inter-frequency NR cells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[MAX[DRX, SMTC]/2]</a:t>
            </a:r>
            <a:endParaRPr lang="en-US" dirty="0"/>
          </a:p>
          <a:p>
            <a:pPr lvl="1"/>
            <a:r>
              <a:rPr lang="en-US" dirty="0"/>
              <a:t>Measurements of inter-frequency NR cells</a:t>
            </a:r>
          </a:p>
          <a:p>
            <a:pPr lvl="2"/>
            <a:r>
              <a:rPr lang="en-US" dirty="0"/>
              <a:t>Cell detection time (</a:t>
            </a:r>
            <a:r>
              <a:rPr lang="en-US" dirty="0" err="1"/>
              <a:t>Tdetect,NR_Inter</a:t>
            </a:r>
            <a:r>
              <a:rPr lang="en-US" dirty="0"/>
              <a:t>): [TBD]*Max[DRX, SMTC]</a:t>
            </a:r>
          </a:p>
          <a:p>
            <a:pPr lvl="2"/>
            <a:r>
              <a:rPr lang="en-US" dirty="0"/>
              <a:t>Measurement interval (</a:t>
            </a:r>
            <a:r>
              <a:rPr lang="en-US" dirty="0" err="1"/>
              <a:t>Tmeasure,NR_Inter</a:t>
            </a:r>
            <a:r>
              <a:rPr lang="en-US" dirty="0"/>
              <a:t>): [TBD]*Max[DRX, SMTC]</a:t>
            </a:r>
          </a:p>
          <a:p>
            <a:pPr lvl="2"/>
            <a:r>
              <a:rPr lang="en-US" dirty="0"/>
              <a:t>Cell evaluation time (</a:t>
            </a:r>
            <a:r>
              <a:rPr lang="en-US" dirty="0" err="1"/>
              <a:t>Tevaluate,NR_inter</a:t>
            </a:r>
            <a:r>
              <a:rPr lang="en-US" dirty="0"/>
              <a:t>): [TBD]*Max[DRX, SMTC]</a:t>
            </a:r>
          </a:p>
        </p:txBody>
      </p:sp>
    </p:spTree>
    <p:extLst>
      <p:ext uri="{BB962C8B-B14F-4D97-AF65-F5344CB8AC3E}">
        <p14:creationId xmlns:p14="http://schemas.microsoft.com/office/powerpoint/2010/main" val="973368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5784B-F083-4339-A05F-20803E7A8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79C1F-5AF9-4BEB-948C-E447E5083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Measurements of inter-RAT E-UTRAN cells</a:t>
            </a:r>
          </a:p>
          <a:p>
            <a:pPr lvl="1"/>
            <a:r>
              <a:rPr lang="fi-FI" dirty="0" err="1"/>
              <a:t>Measurements</a:t>
            </a:r>
            <a:r>
              <a:rPr lang="fi-FI" dirty="0"/>
              <a:t>: </a:t>
            </a:r>
          </a:p>
          <a:p>
            <a:pPr lvl="2"/>
            <a:r>
              <a:rPr lang="fi-FI" dirty="0"/>
              <a:t>SS-RSRP, </a:t>
            </a:r>
          </a:p>
          <a:p>
            <a:pPr lvl="2"/>
            <a:r>
              <a:rPr lang="fi-FI" dirty="0"/>
              <a:t>SS-RSRQ</a:t>
            </a:r>
          </a:p>
          <a:p>
            <a:pPr lvl="1"/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/>
              <a:t>averaging</a:t>
            </a:r>
            <a:r>
              <a:rPr lang="fi-FI" dirty="0"/>
              <a:t>:</a:t>
            </a:r>
          </a:p>
          <a:p>
            <a:pPr lvl="2"/>
            <a:r>
              <a:rPr lang="fi-FI" dirty="0" err="1"/>
              <a:t>number</a:t>
            </a:r>
            <a:r>
              <a:rPr lang="fi-FI" dirty="0"/>
              <a:t> of </a:t>
            </a:r>
            <a:r>
              <a:rPr lang="fi-FI" dirty="0" err="1"/>
              <a:t>samples</a:t>
            </a:r>
            <a:r>
              <a:rPr lang="fi-FI" dirty="0"/>
              <a:t>: [2],</a:t>
            </a:r>
          </a:p>
          <a:p>
            <a:pPr lvl="2"/>
            <a:r>
              <a:rPr lang="fi-FI" dirty="0" err="1"/>
              <a:t>sample</a:t>
            </a:r>
            <a:r>
              <a:rPr lang="fi-FI" dirty="0"/>
              <a:t> </a:t>
            </a:r>
            <a:r>
              <a:rPr lang="fi-FI" dirty="0" err="1"/>
              <a:t>window</a:t>
            </a:r>
            <a:r>
              <a:rPr lang="fi-FI" dirty="0"/>
              <a:t>: [MAX[DRX, SMTC]/2]</a:t>
            </a:r>
            <a:endParaRPr lang="en-US" dirty="0"/>
          </a:p>
          <a:p>
            <a:pPr lvl="1"/>
            <a:r>
              <a:rPr lang="en-US" dirty="0"/>
              <a:t>Measurements of inter-frequency NR cells</a:t>
            </a:r>
          </a:p>
          <a:p>
            <a:pPr lvl="2"/>
            <a:r>
              <a:rPr lang="en-US" dirty="0"/>
              <a:t>Cell detection delay (</a:t>
            </a:r>
            <a:r>
              <a:rPr lang="en-US" dirty="0" err="1"/>
              <a:t>Tdetect,EUTRAN_Inter</a:t>
            </a:r>
            <a:r>
              <a:rPr lang="en-US" dirty="0"/>
              <a:t>): [TBD]*Max[DRX, SMTC]</a:t>
            </a:r>
          </a:p>
          <a:p>
            <a:pPr lvl="2"/>
            <a:r>
              <a:rPr lang="en-US" dirty="0"/>
              <a:t>Measurement interval (</a:t>
            </a:r>
            <a:r>
              <a:rPr lang="en-US" dirty="0" err="1"/>
              <a:t>Tmeasure,EUTRAN_Inter</a:t>
            </a:r>
            <a:r>
              <a:rPr lang="en-US" dirty="0"/>
              <a:t>): [TBD]*Max[DRX, SMTC]</a:t>
            </a:r>
          </a:p>
          <a:p>
            <a:pPr lvl="2"/>
            <a:r>
              <a:rPr lang="en-US" dirty="0"/>
              <a:t>Cell evaluation time (</a:t>
            </a:r>
            <a:r>
              <a:rPr lang="en-US" dirty="0" err="1"/>
              <a:t>Tevaluate,E-UTRAN_inter</a:t>
            </a:r>
            <a:r>
              <a:rPr lang="en-US" dirty="0"/>
              <a:t>): [TBD]*Max[DRX, SMTC]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429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A3F14-613A-4646-966B-9975F98E3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Idle Mode and Mobility for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F3BC31-EE61-42BD-B729-67CFC51A2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Evaluation of cell reselection criteria</a:t>
            </a:r>
          </a:p>
          <a:p>
            <a:pPr lvl="1"/>
            <a:r>
              <a:rPr lang="fi-FI" dirty="0"/>
              <a:t>D</a:t>
            </a:r>
            <a:r>
              <a:rPr lang="en-US" dirty="0" err="1"/>
              <a:t>efine</a:t>
            </a:r>
            <a:r>
              <a:rPr lang="en-US" dirty="0"/>
              <a:t> UE cell reselection criteria requirements. Both intra-frequency, inter-frequency and inter-RAT evaluation.</a:t>
            </a:r>
            <a:endParaRPr lang="fi-FI" dirty="0"/>
          </a:p>
          <a:p>
            <a:r>
              <a:rPr lang="en-US" dirty="0"/>
              <a:t>Maximum interruption in paging reception</a:t>
            </a:r>
            <a:endParaRPr lang="fi-FI" dirty="0"/>
          </a:p>
          <a:p>
            <a:pPr lvl="1"/>
            <a:r>
              <a:rPr lang="fi-FI" dirty="0" err="1"/>
              <a:t>Define</a:t>
            </a:r>
            <a:r>
              <a:rPr lang="fi-FI" dirty="0"/>
              <a:t> UE </a:t>
            </a:r>
            <a:r>
              <a:rPr lang="fi-FI" dirty="0" err="1"/>
              <a:t>requirements</a:t>
            </a:r>
            <a:r>
              <a:rPr lang="fi-FI" dirty="0"/>
              <a:t> </a:t>
            </a:r>
            <a:r>
              <a:rPr lang="fi-FI" dirty="0" err="1"/>
              <a:t>related</a:t>
            </a:r>
            <a:r>
              <a:rPr lang="fi-FI" dirty="0"/>
              <a:t> to </a:t>
            </a:r>
            <a:r>
              <a:rPr lang="fi-FI" dirty="0" err="1"/>
              <a:t>maximum</a:t>
            </a:r>
            <a:r>
              <a:rPr lang="fi-FI" dirty="0"/>
              <a:t> </a:t>
            </a:r>
            <a:r>
              <a:rPr lang="fi-FI" dirty="0" err="1"/>
              <a:t>interruption</a:t>
            </a:r>
            <a:r>
              <a:rPr lang="fi-FI" dirty="0"/>
              <a:t> </a:t>
            </a:r>
            <a:r>
              <a:rPr lang="fi-FI" dirty="0" err="1"/>
              <a:t>time</a:t>
            </a:r>
            <a:r>
              <a:rPr lang="fi-FI" dirty="0"/>
              <a:t> in </a:t>
            </a:r>
            <a:r>
              <a:rPr lang="fi-FI" dirty="0" err="1"/>
              <a:t>paging</a:t>
            </a:r>
            <a:r>
              <a:rPr lang="fi-FI" dirty="0"/>
              <a:t> </a:t>
            </a:r>
            <a:r>
              <a:rPr lang="fi-FI" dirty="0" err="1"/>
              <a:t>reception</a:t>
            </a:r>
            <a:r>
              <a:rPr lang="fi-FI" dirty="0"/>
              <a:t> in </a:t>
            </a:r>
            <a:r>
              <a:rPr lang="fi-FI" dirty="0" err="1"/>
              <a:t>connection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fi-FI" dirty="0" err="1"/>
              <a:t>cell</a:t>
            </a:r>
            <a:r>
              <a:rPr lang="fi-FI" dirty="0"/>
              <a:t> </a:t>
            </a:r>
            <a:r>
              <a:rPr lang="fi-FI" dirty="0" err="1"/>
              <a:t>reselection</a:t>
            </a:r>
            <a:r>
              <a:rPr lang="fi-FI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930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3E7B9-D51E-420F-A33E-98E4A5562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5ED18-047C-404D-91F1-0A2AAEACC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err="1"/>
              <a:t>Companies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invited</a:t>
            </a:r>
            <a:r>
              <a:rPr lang="fi-FI" dirty="0"/>
              <a:t> to </a:t>
            </a:r>
            <a:r>
              <a:rPr lang="fi-FI" dirty="0" err="1"/>
              <a:t>bring</a:t>
            </a:r>
            <a:r>
              <a:rPr lang="fi-FI" dirty="0"/>
              <a:t> input for </a:t>
            </a:r>
            <a:r>
              <a:rPr lang="fi-FI" dirty="0" err="1"/>
              <a:t>the</a:t>
            </a:r>
            <a:r>
              <a:rPr lang="fi-FI" dirty="0"/>
              <a:t> NR </a:t>
            </a:r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and </a:t>
            </a:r>
            <a:r>
              <a:rPr lang="fi-FI" dirty="0" err="1"/>
              <a:t>mobility</a:t>
            </a:r>
            <a:r>
              <a:rPr lang="fi-FI" dirty="0"/>
              <a:t> for SA for RAN4#86</a:t>
            </a:r>
          </a:p>
          <a:p>
            <a:r>
              <a:rPr lang="fi-FI" dirty="0" err="1"/>
              <a:t>Companies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invited</a:t>
            </a:r>
            <a:r>
              <a:rPr lang="fi-FI" dirty="0"/>
              <a:t> to </a:t>
            </a:r>
            <a:r>
              <a:rPr lang="fi-FI" dirty="0" err="1"/>
              <a:t>consider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for RRC_INACTIVE </a:t>
            </a:r>
            <a:r>
              <a:rPr lang="fi-FI" dirty="0" err="1"/>
              <a:t>mode</a:t>
            </a:r>
            <a:r>
              <a:rPr lang="fi-FI" dirty="0"/>
              <a:t> for SA for RAN4#86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123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520</Words>
  <Application>Microsoft Office PowerPoint</Application>
  <PresentationFormat>Widescreen</PresentationFormat>
  <Paragraphs>71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맑은 고딕</vt:lpstr>
      <vt:lpstr>Arial</vt:lpstr>
      <vt:lpstr>Calibri</vt:lpstr>
      <vt:lpstr>Calibri Light</vt:lpstr>
      <vt:lpstr>等线</vt:lpstr>
      <vt:lpstr>游ゴシック</vt:lpstr>
      <vt:lpstr>Office Theme</vt:lpstr>
      <vt:lpstr>Way forward on NR Idle Mode and Mobility for SA</vt:lpstr>
      <vt:lpstr>NR Idle Mode and Mobility for SA</vt:lpstr>
      <vt:lpstr>NR Idle Mode and Mobility for SA</vt:lpstr>
      <vt:lpstr>NR Idle Mode and Mobility for SA</vt:lpstr>
      <vt:lpstr>NR Idle Mode and Mobility for SA</vt:lpstr>
      <vt:lpstr>NR Idle Mode and Mobility for SA</vt:lpstr>
      <vt:lpstr>NR Idle Mode and Mobility for SA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Idle Mode and Mobility for SA</dc:title>
  <dc:creator>Nokia</dc:creator>
  <cp:lastModifiedBy>Nokia</cp:lastModifiedBy>
  <cp:revision>15</cp:revision>
  <dcterms:created xsi:type="dcterms:W3CDTF">2018-01-25T22:56:53Z</dcterms:created>
  <dcterms:modified xsi:type="dcterms:W3CDTF">2018-01-26T19:49:01Z</dcterms:modified>
</cp:coreProperties>
</file>