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4" r:id="rId6"/>
    <p:sldId id="263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57" d="100"/>
          <a:sy n="57" d="100"/>
        </p:scale>
        <p:origin x="9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6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747" y="1849519"/>
            <a:ext cx="10813311" cy="2387600"/>
          </a:xfrm>
        </p:spPr>
        <p:txBody>
          <a:bodyPr anchor="ctr">
            <a:normAutofit fontScale="90000"/>
          </a:bodyPr>
          <a:lstStyle/>
          <a:p>
            <a:r>
              <a:rPr lang="en-US" dirty="0"/>
              <a:t>WF on inter-RAT SFTD measurement for EN-DC capable 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403" y="473972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NTT Docomo, 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79259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R4-1801062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093" y="199163"/>
            <a:ext cx="80962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3GPP RAN WG4 Radio #AH-1801</a:t>
            </a:r>
          </a:p>
          <a:p>
            <a:r>
              <a:rPr lang="en-US" sz="3200" dirty="0"/>
              <a:t>San Diego, California, US, January 22 – 26, 2016</a:t>
            </a:r>
          </a:p>
        </p:txBody>
      </p:sp>
    </p:spTree>
    <p:extLst>
      <p:ext uri="{BB962C8B-B14F-4D97-AF65-F5344CB8AC3E}">
        <p14:creationId xmlns:p14="http://schemas.microsoft.com/office/powerpoint/2010/main" val="93001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RAN2 has decided that inter-RAT SFTD measurements is to be supported by EN-DC capable UE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The use case presented by operator concerns timing drift between LTE system and NR system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Timing drift between the LTE system and the NR system may lead to outdated information on the timing offset between an LTE PCell and NR neighbor cells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Knowledge about the timing offset is needed in order for the LTE PCell to configure measurement gaps for NR inter-RAT measurements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45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88FFD-52F8-409A-AFDC-B34FF51D6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5F008-A3FF-4259-9D27-FB5222EA1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measurement for EN-DC capable UE comprises: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Cell detection over all possible SSB timings in an SMTC period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MIB acquisition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measurement configuration contains at least the following: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NR carrier frequency	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SMTC period length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measurement report contains: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SFTD for strongest detected NR neighbor cell (</a:t>
            </a:r>
            <a:r>
              <a:rPr lang="en-US" dirty="0">
                <a:highlight>
                  <a:srgbClr val="FFFF00"/>
                </a:highlight>
              </a:rPr>
              <a:t>criterion FFS</a:t>
            </a:r>
            <a:r>
              <a:rPr lang="en-US" dirty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PCI of detected cell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465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CE327-21EF-40AC-A356-EF288FCE5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FD2C3-2F27-4B68-939C-F708517A7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core requirements shall not drive UE hardware complexity: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Assumption on minimum NR cell search processing capacity: 5ms radio time at most every 20ms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Architectures and scenarios to consider: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Receiver for NR available (cf. LTE CA non-contiguous case)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trike="sngStrike" dirty="0"/>
              <a:t>Receiver for NR currently occupied by LTE SCC reception (LTE CA) </a:t>
            </a:r>
            <a:r>
              <a:rPr lang="en-US" dirty="0"/>
              <a:t>(</a:t>
            </a:r>
            <a:r>
              <a:rPr lang="en-US" dirty="0">
                <a:highlight>
                  <a:srgbClr val="FFFF00"/>
                </a:highlight>
              </a:rPr>
              <a:t>Responsibility of PCell to avoid resource conflict</a:t>
            </a:r>
            <a:r>
              <a:rPr lang="en-US" dirty="0"/>
              <a:t>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Shared receiver for LTE and NR (cf. LTE CA intra-band contiguous case)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232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CE327-21EF-40AC-A356-EF288FCE5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FD2C3-2F27-4B68-939C-F708517A7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Measurement execution: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Measurements conducted without support of measurement gaps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Interruptions for radio reconfiguration are allowed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Side conditions: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Favorable conditions, e.g. SINR &gt; -3dB</a:t>
            </a:r>
            <a:endParaRPr lang="en-US" i="1" dirty="0"/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4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C69A-6E5B-498E-95A1-999B95C5D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RAN4#86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8AFFA-2F9E-4971-A519-2B3F54C11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Companies are encouraged to provide the following: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Analysis of acquisition time and interruptions needed for inter-RAT SFTD as function of SMTC period and receiver architecture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Criterion for </a:t>
            </a:r>
            <a:r>
              <a:rPr lang="en-US" i="1" dirty="0"/>
              <a:t>strongest detected cell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Tentative definition for inter-RAT SFTD measurement (to provide to RAN1)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endParaRPr lang="en-US" i="1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328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2352</TotalTime>
  <Words>309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Office Theme</vt:lpstr>
      <vt:lpstr>WF on inter-RAT SFTD measurement for EN-DC capable UE</vt:lpstr>
      <vt:lpstr>Background</vt:lpstr>
      <vt:lpstr>Agreements</vt:lpstr>
      <vt:lpstr>Agreements</vt:lpstr>
      <vt:lpstr>Agreements</vt:lpstr>
      <vt:lpstr>For RAN4#86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Joakim Axmon</cp:lastModifiedBy>
  <cp:revision>150</cp:revision>
  <dcterms:created xsi:type="dcterms:W3CDTF">2017-04-05T03:47:25Z</dcterms:created>
  <dcterms:modified xsi:type="dcterms:W3CDTF">2018-01-26T16:29:06Z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-1777263003</vt:i4>
  </property>
  <property fmtid="{D5CDD505-2E9C-101B-9397-08002B2CF9AE}" pid="3" name="_NewReviewCycle">
    <vt:lpwstr/>
  </property>
  <property fmtid="{D5CDD505-2E9C-101B-9397-08002B2CF9AE}" pid="4" name="_EmailSubject">
    <vt:lpwstr>[efeMTC enh MIB decoding] First WF draft</vt:lpwstr>
  </property>
  <property fmtid="{D5CDD505-2E9C-101B-9397-08002B2CF9AE}" pid="5" name="_AuthorEmail">
    <vt:lpwstr>sahaia@qti.qualcomm.com</vt:lpwstr>
  </property>
  <property fmtid="{D5CDD505-2E9C-101B-9397-08002B2CF9AE}" pid="6" name="_AuthorEmailDisplayName">
    <vt:lpwstr>Achaleshwar Sahai</vt:lpwstr>
  </property>
</Properties>
</file>