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303" r:id="rId3"/>
    <p:sldId id="304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1/27/2018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forward on scope of CSI-RS RRM requirement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HiSilicon,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 dirty="0" smtClean="0"/>
              <a:t>AH-1801                                                    R4-1801060</a:t>
            </a:r>
          </a:p>
          <a:p>
            <a:pPr>
              <a:buNone/>
            </a:pPr>
            <a:r>
              <a:rPr lang="en-US" altLang="zh-CN" sz="2000" b="1" dirty="0"/>
              <a:t>San Diego, USA, </a:t>
            </a:r>
            <a:r>
              <a:rPr lang="en-US" altLang="zh-CN" sz="2000" b="1" dirty="0" smtClean="0"/>
              <a:t>January 22</a:t>
            </a:r>
            <a:r>
              <a:rPr lang="en-US" altLang="zh-CN" sz="2000" b="1" baseline="30000" dirty="0" smtClean="0"/>
              <a:t>nd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26</a:t>
            </a:r>
            <a:r>
              <a:rPr lang="en-US" altLang="zh-CN" sz="2000" b="1" baseline="30000" dirty="0" smtClean="0"/>
              <a:t>th</a:t>
            </a:r>
            <a:r>
              <a:rPr lang="en-GB" altLang="zh-CN" sz="2000" b="1" dirty="0" smtClean="0"/>
              <a:t>, 2018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4.6.5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Background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Agreements for RAN4 RRM/RLM scopes in RAN#77: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RRM/RLM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Aiming December 2017 completion: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GB" altLang="zh-CN" dirty="0" smtClean="0"/>
              <a:t>SS Block based RRM/RLM</a:t>
            </a:r>
          </a:p>
          <a:p>
            <a:pPr lvl="4">
              <a:spcBef>
                <a:spcPts val="0"/>
              </a:spcBef>
              <a:spcAft>
                <a:spcPts val="900"/>
              </a:spcAft>
            </a:pPr>
            <a:r>
              <a:rPr lang="en-GB" altLang="zh-CN" dirty="0" smtClean="0"/>
              <a:t>Gap pattern design should be forward compatible to CSI-RS based measurement</a:t>
            </a:r>
            <a:endParaRPr lang="en-US" altLang="ko-KR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Aiming June 2018 completion:</a:t>
            </a:r>
          </a:p>
          <a:p>
            <a:pPr lvl="3">
              <a:spcBef>
                <a:spcPts val="0"/>
              </a:spcBef>
              <a:spcAft>
                <a:spcPts val="900"/>
              </a:spcAft>
            </a:pPr>
            <a:r>
              <a:rPr lang="en-US" altLang="ko-KR" dirty="0" smtClean="0"/>
              <a:t>CSI-RS based RRM/RLM</a:t>
            </a:r>
          </a:p>
        </p:txBody>
      </p:sp>
    </p:spTree>
    <p:extLst>
      <p:ext uri="{BB962C8B-B14F-4D97-AF65-F5344CB8AC3E}">
        <p14:creationId xmlns:p14="http://schemas.microsoft.com/office/powerpoint/2010/main" val="325204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Principles for discussion of scope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123975"/>
            <a:ext cx="8291513" cy="53293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Keep the reasonable RAN4 workload to make sure timely completion of the whole RRM requirements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Take into account the acceptable UE complexity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Focus on the scenarios which are used for defining CSI-RS RRM measurement in RAN1/2</a:t>
            </a:r>
          </a:p>
        </p:txBody>
      </p:sp>
    </p:spTree>
    <p:extLst>
      <p:ext uri="{BB962C8B-B14F-4D97-AF65-F5344CB8AC3E}">
        <p14:creationId xmlns:p14="http://schemas.microsoft.com/office/powerpoint/2010/main" val="204633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CSI-RS RRM scope in Rel-15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539329"/>
            <a:ext cx="8291513" cy="59492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At least the following requirement should be defined in Rel-15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UE measurement capability regarding CSI-RS based RRM measurement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Radio </a:t>
            </a:r>
            <a:r>
              <a:rPr lang="en-US" altLang="ko-KR" sz="2000" dirty="0"/>
              <a:t>link monitoring (including beam failure recovery</a:t>
            </a:r>
            <a:r>
              <a:rPr lang="en-US" altLang="ko-KR" sz="2000" dirty="0" smtClean="0"/>
              <a:t>) </a:t>
            </a:r>
            <a:endParaRPr lang="en-US" altLang="ko-KR" sz="20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Intra-frequency </a:t>
            </a:r>
            <a:r>
              <a:rPr lang="en-US" altLang="ko-KR" sz="2000" dirty="0"/>
              <a:t>CSI-RS based RRM measurement for </a:t>
            </a:r>
            <a:r>
              <a:rPr lang="en-US" altLang="ko-KR" sz="2000" dirty="0" smtClean="0"/>
              <a:t>serving cell</a:t>
            </a:r>
            <a:endParaRPr lang="en-US" altLang="ko-KR" sz="2000" dirty="0"/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/>
              <a:t>RAN4 should investigate the justification </a:t>
            </a:r>
            <a:r>
              <a:rPr lang="en-US" altLang="ko-KR" sz="2400" dirty="0" smtClean="0"/>
              <a:t>to further </a:t>
            </a:r>
            <a:r>
              <a:rPr lang="en-US" altLang="ko-KR" sz="2400" dirty="0"/>
              <a:t>introduce CSI-RS RRM requirements, which at least include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 smtClean="0"/>
              <a:t>Gap </a:t>
            </a:r>
            <a:r>
              <a:rPr lang="en-US" altLang="ko-KR" sz="2000" dirty="0"/>
              <a:t>sharing between SSB based and CSI-RS based measurement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Intra-frequency CSI-RS based RRM measurement for neighbor cell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Inter-frequency CSI-RS based RRM measurement 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The </a:t>
            </a:r>
            <a:r>
              <a:rPr lang="en-US" altLang="ko-KR" sz="2400" dirty="0"/>
              <a:t>scope of CSI-RS RRM work </a:t>
            </a:r>
            <a:r>
              <a:rPr lang="en-US" altLang="ko-KR" sz="2400" dirty="0" smtClean="0"/>
              <a:t>should </a:t>
            </a:r>
            <a:r>
              <a:rPr lang="en-US" altLang="ko-KR" sz="2400" dirty="0"/>
              <a:t>depend on the outcome of the study on justification</a:t>
            </a:r>
            <a:r>
              <a:rPr lang="en-US" altLang="ko-KR" sz="2400" dirty="0" smtClean="0"/>
              <a:t>.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 smtClean="0"/>
              <a:t>The scope of CSI-RS RRM requirement should be concluded in RAN4 #86</a:t>
            </a:r>
            <a:endParaRPr lang="en-US" altLang="ko-KR" sz="2400" dirty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0824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34369</TotalTime>
  <Words>221</Words>
  <Application>Microsoft Office PowerPoint</Application>
  <PresentationFormat>On-screen Show (4:3)</PresentationFormat>
  <Paragraphs>29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SimSun</vt:lpstr>
      <vt:lpstr>SimSun</vt:lpstr>
      <vt:lpstr>Arial</vt:lpstr>
      <vt:lpstr>Calibri</vt:lpstr>
      <vt:lpstr>Office 主题</vt:lpstr>
      <vt:lpstr>Way forward on scope of CSI-RS RRM requirement</vt:lpstr>
      <vt:lpstr>Background </vt:lpstr>
      <vt:lpstr>Principles for discussion of scope</vt:lpstr>
      <vt:lpstr>CSI-RS RRM scope in Rel-15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Huawei</cp:lastModifiedBy>
  <cp:revision>590</cp:revision>
  <dcterms:created xsi:type="dcterms:W3CDTF">2014-03-20T14:32:54Z</dcterms:created>
  <dcterms:modified xsi:type="dcterms:W3CDTF">2018-01-26T18:48:09Z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(3)lL50vXqWIwYhAH7YzFkpi4J4eiQ/U4ay4bKjWU0iJQ6mn1lm4F+hy6XqWrDzFjNxljD6eJD1
KO5MoFFUR1rRKctkTaIXcDP61EBsSC2d/4mjO+fhaHJueXMeOMENjqMOlQoDmXhNee4lOyMk
7kR/xxcR3CBTH6Wfj7DXqexsftCPMwol/jVCfr5hSrdBlwhyaRHgpqDfdV0yDJB/mK5EBmrg
F/bC5SsgwFR/wMqQxz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xBxNUZgBa10eYhgATsPS1ET9ctjuTDeLUyvjDFNfTD4Gxpu5R9ndZa
mLK5yuBdOK2rUwfGByhnDk4ExlcU1bar6XUO9ma8P1tlbGLv/KhECjr840QXomk8ns72L/f7
o4XdSOFQw/gQEXPy6VgV0hAC25VOvpChm+e4PP0PTpD9j/zqUe1yXZ1JqzrPUP53cYFrmJE7
nLud0ybZ6aZj9K/MzZkO6sgOYiMh6HD0k8UJ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htc+UNP81AG4h8O2PEccRq8wRMo9vyhmmOTW
KqupcJJPpV+nsT9iogMaJFECMQolTg==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