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1" autoAdjust="0"/>
    <p:restoredTop sz="94660"/>
  </p:normalViewPr>
  <p:slideViewPr>
    <p:cSldViewPr snapToGrid="0">
      <p:cViewPr varScale="1">
        <p:scale>
          <a:sx n="69" d="100"/>
          <a:sy n="69" d="100"/>
        </p:scale>
        <p:origin x="4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3EDF4-6068-4ECE-94BC-4A647F8FE01B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1FF5E-0381-4616-9B33-0E09B1A089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44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31FF5E-0381-4616-9B33-0E09B1A089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209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71398-84F8-40F3-8E5B-7759CB661A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AEC56F-2EE6-43A4-AF02-57AA625ECF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C0932-C0A3-46C6-A9FA-C3ECD91D1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52CB4-C5FA-4ED7-B10F-17C168B52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4E251-D4E8-4DDF-9DF3-A9EF5DCB1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6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020C0-A3DA-462D-B23E-3D9A2AFD4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E7756E-EE1F-4A6E-A59C-F317251166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57B38-B4EF-4F5F-8CAA-C36F5FA15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D0EFB3-7BE0-4313-AC72-3DEA59C9E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1A514-C15B-41FE-A83D-45496579D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412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F1F223-AC71-413F-82DF-E67328BDA4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88F26C-D2E9-4973-80E0-D70D369A71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DE531-4F94-49BC-A2E7-CAFA602F9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11F79B-7138-40BE-AAD6-79E0FD3F3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C3EC1-B309-4353-8D0E-E3D3908A1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66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FA204-E5D4-4AFA-AAE6-56B98FF64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F9C7E1-8689-4E15-81F4-CB5DBF1D0E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2FEDC-F6BB-474B-8D63-993198C05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09A62-1020-4010-A418-C16C7405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B58E4-4AA7-4E83-BE77-CB5EBC80C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494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90AB6-0F43-4BB0-852B-DE3C923BC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F3BCE8-577D-4134-AF06-322C43E4B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15AF0-A01C-45E0-B823-366F1A2BE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E8415-60F3-4A97-AE49-C2F440511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00892-0C52-4C42-A1AD-C65AB518E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778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277C4-51C5-412A-81C1-AFF3BAC63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8023B-D981-4F1E-A102-C7CE86B3A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CBC3C4-3B24-4867-B7C9-1AE42FD7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E18BE-F770-4583-817E-AADACACA9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929A04-0503-4E83-A068-1505618ED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93AC8D-32B6-481C-892B-032A3EF4C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24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B4C92-4F65-4E09-A347-5E8E19317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65729-3017-459D-A663-9A2B7DB67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764BBA-40FA-4587-B68C-8E0AB6C87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DBC8F2-5356-4D99-9B38-B17E8791DB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ABBF2E-1721-4A76-ADB8-6EB5FBBEC2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6644C3-EDA0-4226-9B63-9BAFBA9E6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D8300B-B48B-47AC-961C-0336B0347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B794AD-784C-4453-AA3B-B5469B0CF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87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48A79-1159-4634-9A5A-CA5A2B2DE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D2EB6D-4102-4570-8522-8CFFD4D7A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B4DADE-CF77-4903-A898-9369EC0E0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FA26C9-247B-4C42-AE01-3AB1D426E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30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674A36-410E-4ED4-8DFF-B098C9E6A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56B527-B4E6-4B62-98D5-B2A7D02FC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EAC01-2FBB-4BF1-B793-8DB4E33C4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01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AA3D9-A504-4718-915B-6B54D830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2AAE3-8660-42B9-AAE8-84320799F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D8B188-AE91-495D-BF56-B8926162F4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932CC6-4774-4C5D-9CBA-44D57EFD9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4D3107-D342-4FA4-9C92-EEE2E69C4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766BAA-77A8-45F9-B7B7-26529891A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235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4AE56-A766-486D-8249-8981BD534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9B9549-7601-46A9-9C65-BE2F9B2284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ABF0E-C2DB-49A7-8B20-60777D507D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8FB40-921B-4A32-8912-328EE4A96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D43DE3-DB0D-45B1-8C13-04CE55F98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C46747-B89F-42E8-BEF3-3A47B87F6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9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8CE811-EE70-4D66-A1D9-150C979C3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FEAD80-A00F-409E-A836-564FFA0E0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9D8F9-73C5-4224-85BD-1DDE88284B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23A87-6914-4B56-AB03-D6E2E1BF3CA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42992-6FB9-42D7-9F76-AE0C4F8405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88F8E-339A-4D60-BBDF-4C02CF0A2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49197-9DE9-4AFC-8FAC-10AA48189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04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C1C97-B24D-400E-A0D9-1498383F58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 of simulation results for PBCH detection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0DA18-C650-4F4F-956D-CB407C4D74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9A70AAD7-AB81-4C9F-9743-2236121DA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San Diego, CA, USA, 22 – 26 January, 2018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Document for: Information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B6A31B3-F6D9-4984-A4DD-8E85845FC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R4-1801056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854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CDC6-65DA-4C9F-8F06-454307605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ideal 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6CC6D-51B7-49A5-A747-9022BC5669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Note: the requirement number of attempts are derived based on the ideal simulation results with 99% acquisition success rate at SNR=-6dB.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(*) Results with no Rx Beamforming</a:t>
            </a:r>
          </a:p>
          <a:p>
            <a:pPr marL="457200" lvl="1" indent="0">
              <a:buNone/>
            </a:pPr>
            <a:r>
              <a:rPr lang="en-US" dirty="0"/>
              <a:t>(**) Results with ideal Rx beamforming</a:t>
            </a:r>
          </a:p>
          <a:p>
            <a:endParaRPr lang="en-US" dirty="0"/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CA5B36B7-0AB7-4FE6-BB89-7BE86DD4C5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6773425"/>
              </p:ext>
            </p:extLst>
          </p:nvPr>
        </p:nvGraphicFramePr>
        <p:xfrm>
          <a:off x="838199" y="1825625"/>
          <a:ext cx="1041169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2923">
                  <a:extLst>
                    <a:ext uri="{9D8B030D-6E8A-4147-A177-3AD203B41FA5}">
                      <a16:colId xmlns:a16="http://schemas.microsoft.com/office/drawing/2014/main" val="227318634"/>
                    </a:ext>
                  </a:extLst>
                </a:gridCol>
                <a:gridCol w="2602923">
                  <a:extLst>
                    <a:ext uri="{9D8B030D-6E8A-4147-A177-3AD203B41FA5}">
                      <a16:colId xmlns:a16="http://schemas.microsoft.com/office/drawing/2014/main" val="995273308"/>
                    </a:ext>
                  </a:extLst>
                </a:gridCol>
                <a:gridCol w="2602923">
                  <a:extLst>
                    <a:ext uri="{9D8B030D-6E8A-4147-A177-3AD203B41FA5}">
                      <a16:colId xmlns:a16="http://schemas.microsoft.com/office/drawing/2014/main" val="2466997748"/>
                    </a:ext>
                  </a:extLst>
                </a:gridCol>
                <a:gridCol w="2602923">
                  <a:extLst>
                    <a:ext uri="{9D8B030D-6E8A-4147-A177-3AD203B41FA5}">
                      <a16:colId xmlns:a16="http://schemas.microsoft.com/office/drawing/2014/main" val="353657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 (PBCH-DMRS)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FR2 (PBCH decoding)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TDoc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19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2-3 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R4-1800342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922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 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R4-1800611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12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 (**)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R4-1800151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442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MediaTek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 (*)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R4-1800115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912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Qualcomm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2-3 (**)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R4-1800953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372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40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111</Words>
  <Application>Microsoft Office PowerPoint</Application>
  <PresentationFormat>Widescreen</PresentationFormat>
  <Paragraphs>42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Batang</vt:lpstr>
      <vt:lpstr>Arial</vt:lpstr>
      <vt:lpstr>Calibri</vt:lpstr>
      <vt:lpstr>Calibri Light</vt:lpstr>
      <vt:lpstr>Times New Roman</vt:lpstr>
      <vt:lpstr>Office Theme</vt:lpstr>
      <vt:lpstr>Summary of simulation results for PBCH detection</vt:lpstr>
      <vt:lpstr>Summary of ideal 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</dc:title>
  <dc:creator>Kazuyoshi Uesaka</dc:creator>
  <cp:keywords>CTPClassification=CTP_NT</cp:keywords>
  <cp:lastModifiedBy>Kazuyoshi Uesaka</cp:lastModifiedBy>
  <cp:revision>11</cp:revision>
  <dcterms:created xsi:type="dcterms:W3CDTF">2018-01-24T01:43:06Z</dcterms:created>
  <dcterms:modified xsi:type="dcterms:W3CDTF">2018-01-25T23:56:38Z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a6fd5d72-f7e2-49d0-9a81-5b9476c8ee00</vt:lpwstr>
  </property>
  <property fmtid="{D5CDD505-2E9C-101B-9397-08002B2CF9AE}" pid="3" name="CTP_TimeStamp">
    <vt:lpwstr>2018-01-25 22:54:08Z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