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etsi.org/webapp/MeetingCalendar/MeetingDetails.asp?m_id=1877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AH-1801</a:t>
            </a:r>
            <a:r>
              <a:rPr lang="en-US" altLang="zh-CN" b="1" dirty="0" smtClean="0">
                <a:hlinkClick r:id="rId2"/>
              </a:rPr>
              <a:t> </a:t>
            </a:r>
            <a:r>
              <a:rPr lang="en-GB" altLang="zh-CN" b="1" dirty="0" smtClean="0"/>
              <a:t>	                                                R4-1801042</a:t>
            </a:r>
            <a:endParaRPr lang="en-US" altLang="zh-CN" b="1" dirty="0" smtClean="0"/>
          </a:p>
          <a:p>
            <a:r>
              <a:rPr lang="x-none" altLang="zh-CN" b="1" dirty="0" smtClean="0"/>
              <a:t>San Diego , US, 22 - 26 Jan, 2018</a:t>
            </a:r>
            <a:endParaRPr lang="zh-CN" altLang="zh-CN" b="1" dirty="0" smtClean="0"/>
          </a:p>
          <a:p>
            <a:pPr hangingPunct="0"/>
            <a:r>
              <a:rPr lang="en-GB" altLang="zh-CN" b="1" dirty="0" smtClean="0"/>
              <a:t>Agenda Item: 4.6.1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requirements for SA operation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779912" y="4437112"/>
            <a:ext cx="4782751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CMCC, ZTE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44016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(1)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908721"/>
          <a:ext cx="8496944" cy="4880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2016224"/>
                <a:gridCol w="1728192"/>
                <a:gridCol w="3312368"/>
              </a:tblGrid>
              <a:tr h="285465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Agreement</a:t>
                      </a:r>
                      <a:endParaRPr lang="zh-CN" sz="1400" b="1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29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Types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Functionality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 </a:t>
                      </a: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is needed or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for SA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Whether NSA requirements can be reused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for SA operation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6791">
                <a:tc rowSpan="4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RRC_IDLE state mobility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selection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67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Paging interruption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288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number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of frequency layers could reuse the agreements of NSA operation, but the requirements architecture need to be updated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83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reselection, including intra-frequency, inter-frequency and inter-RAT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28820">
                <a:tc rowSpan="3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RRC_INACTIVE state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mobility</a:t>
                      </a: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(Note 1)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number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of frequency layers could reuse the agreements of NSA operation, but the requirements architecture need to be updated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54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Paging interruption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32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reselection, </a:t>
                      </a:r>
                      <a:r>
                        <a:rPr lang="en-GB" altLang="zh-CN" sz="1400" kern="1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including intra-frequency, inter-frequency and inter-RAT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en-GB" altLang="zh-CN" sz="1400" kern="1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95536" y="5949280"/>
            <a:ext cx="691276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1200"/>
              </a:lnSpc>
              <a:spcAft>
                <a:spcPts val="900"/>
              </a:spcAft>
            </a:pPr>
            <a:r>
              <a:rPr lang="en-US" altLang="zh-CN" sz="1400" kern="100" dirty="0" smtClean="0">
                <a:latin typeface="Times New Roman" pitchFamily="18" charset="0"/>
                <a:cs typeface="Times New Roman" pitchFamily="18" charset="0"/>
              </a:rPr>
              <a:t>Note1: </a:t>
            </a:r>
          </a:p>
          <a:p>
            <a:pPr marL="107950" lvl="1" indent="247650">
              <a:lnSpc>
                <a:spcPts val="1200"/>
              </a:lnSpc>
              <a:spcAft>
                <a:spcPts val="900"/>
              </a:spcAft>
              <a:buFont typeface="Arial" pitchFamily="34" charset="0"/>
              <a:buChar char="•"/>
            </a:pPr>
            <a:r>
              <a:rPr lang="en-US" altLang="zh-CN" sz="1400" kern="100" dirty="0" smtClean="0">
                <a:latin typeface="Times New Roman" pitchFamily="18" charset="0"/>
                <a:cs typeface="Times New Roman" pitchFamily="18" charset="0"/>
              </a:rPr>
              <a:t>The detailed requirements may be similar with idle mode pending RAN2 progress</a:t>
            </a:r>
            <a:endParaRPr lang="zh-CN" altLang="zh-CN" sz="1400" kern="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(2)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1052737"/>
          <a:ext cx="8496944" cy="55934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1872208"/>
                <a:gridCol w="1728192"/>
                <a:gridCol w="3168352"/>
              </a:tblGrid>
              <a:tr h="361536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Agreement</a:t>
                      </a:r>
                      <a:endParaRPr lang="zh-CN" sz="1400" b="1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921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Types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Functionality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 </a:t>
                      </a: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is needed or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for SA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Whether NSA requirements can be reused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for SA operation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9217">
                <a:tc rowSpan="4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RRC_CONNECTED state mobility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Handover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6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 re-establishment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8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 connection release with redirection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39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Random access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</a:t>
                      </a:r>
                      <a:r>
                        <a:rPr lang="en-GB" altLang="zh-CN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: update may be needed based on RAN1/RAN2 progress</a:t>
                      </a:r>
                      <a:r>
                        <a:rPr lang="en-GB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</a:t>
                      </a:r>
                      <a:endParaRPr lang="zh-CN" altLang="zh-CN" sz="1400" kern="1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9205">
                <a:tc rowSpan="8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Timing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UE transmit timing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311100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timer accuracy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298600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timing advance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35881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phase synchronization accuracy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2982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CA MRTD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alt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544889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CA MTTD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There is no MTTD requirement </a:t>
                      </a:r>
                      <a:r>
                        <a:rPr lang="en-GB" altLang="zh-CN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yet</a:t>
                      </a:r>
                      <a:r>
                        <a:rPr lang="en-GB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for NSA .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The unified requirements can be specified for SA and NSA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399205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DC MRTD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FFS (Note</a:t>
                      </a:r>
                      <a:r>
                        <a:rPr lang="en-US" altLang="zh-CN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</a:t>
                      </a: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NR-NR DC is in the Rel-15 scope,</a:t>
                      </a:r>
                      <a:r>
                        <a:rPr lang="en-US" altLang="zh-CN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but w</a:t>
                      </a: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hether to</a:t>
                      </a:r>
                      <a:r>
                        <a:rPr lang="en-US" altLang="zh-CN" sz="14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specify requirements is based on RF progress on NR-NR DC combinations)</a:t>
                      </a:r>
                      <a:endParaRPr lang="zh-CN" altLang="zh-CN" sz="1400" kern="1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 rowSpan="2" hMerge="1"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399205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DC MTTD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 gridSpan="2" v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 hMerge="1" vMerge="1"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27384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(3)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9" y="777124"/>
          <a:ext cx="8568951" cy="5964244"/>
        </p:xfrm>
        <a:graphic>
          <a:graphicData uri="http://schemas.openxmlformats.org/drawingml/2006/table">
            <a:tbl>
              <a:tblPr/>
              <a:tblGrid>
                <a:gridCol w="936103"/>
                <a:gridCol w="1656184"/>
                <a:gridCol w="1584176"/>
                <a:gridCol w="4392488"/>
              </a:tblGrid>
              <a:tr h="271747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2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200" b="1" kern="100" dirty="0" smtClean="0">
                          <a:latin typeface="Cambria"/>
                          <a:ea typeface="宋体"/>
                          <a:cs typeface="Times New Roman"/>
                        </a:rPr>
                        <a:t>Agreement</a:t>
                      </a:r>
                      <a:endParaRPr lang="zh-CN" sz="1200" b="1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79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Types</a:t>
                      </a:r>
                      <a:endParaRPr lang="zh-CN" sz="12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Functionality</a:t>
                      </a:r>
                      <a:endParaRPr lang="zh-CN" sz="12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Requirement </a:t>
                      </a: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is needed or </a:t>
                      </a:r>
                      <a:r>
                        <a:rPr lang="en-GB" sz="12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not for SA</a:t>
                      </a:r>
                      <a:endParaRPr lang="zh-CN" sz="12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Whether NSA requirements can be reused </a:t>
                      </a:r>
                      <a:r>
                        <a:rPr lang="en-GB" sz="12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for SA operation</a:t>
                      </a:r>
                      <a:endParaRPr lang="zh-CN" sz="12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26">
                <a:tc rowSpan="5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signalling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Radio link monitoring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PSCell addition/release delay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FFS (Note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NR-NR DC is in the Rel-15 scope,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but w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hether to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specify requirements is based on RF progress on NR-NR DC combinations)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5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SCell Activation and Deactivation Delay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8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Interruption 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There is no interruption requirements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yet for NSA .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unified requirements can be specified for both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 and NSA  </a:t>
                      </a: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PSCell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SUL carrier RRC reconfiguration delay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435">
                <a:tc rowSpan="5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procedure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 number of frequency layers could reuse the agreements of NSA operation, but the requirements architecture need to be updated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Intra/inter measurement, including cell detection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Inter-RAT measurement, including cell detection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gap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Reuse NSA agreements</a:t>
                      </a: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Note: the applicability rule need to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be updated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5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Event triggering and reporting criteria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29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performance requirement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accuracy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There is no accuracy requirements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yet for NSA .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unified requirements can be specified for SA and NSA.</a:t>
                      </a:r>
                    </a:p>
                    <a:p>
                      <a:pPr marL="108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Note: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requirements will be specified in the performance phase of the work item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543</Words>
  <Application>Microsoft Office PowerPoint</Application>
  <PresentationFormat>全屏显示(4:3)</PresentationFormat>
  <Paragraphs>125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Overall RRM requirements (1)</vt:lpstr>
      <vt:lpstr>Overall RRM requirements (2)</vt:lpstr>
      <vt:lpstr>Overall RRM requirements (3)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31</cp:revision>
  <dcterms:created xsi:type="dcterms:W3CDTF">2018-01-09T09:10:37Z</dcterms:created>
  <dcterms:modified xsi:type="dcterms:W3CDTF">2018-01-26T15:57:21Z</dcterms:modified>
</cp:coreProperties>
</file>