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77" r:id="rId4"/>
    <p:sldId id="266" r:id="rId5"/>
    <p:sldId id="27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3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679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88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</a:t>
            </a:r>
            <a:r>
              <a:rPr lang="de-DE" sz="4800" dirty="0" smtClean="0"/>
              <a:t>on wideband operation of NR UE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LG </a:t>
            </a:r>
            <a:r>
              <a:rPr lang="en-US" sz="2800" dirty="0" smtClean="0"/>
              <a:t>Electronics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R4-1801006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5950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</a:t>
            </a:r>
            <a:r>
              <a:rPr lang="en-GB" b="1" dirty="0" smtClean="0"/>
              <a:t>#AH-1801 </a:t>
            </a:r>
            <a:r>
              <a:rPr lang="en-GB" b="1" dirty="0"/>
              <a:t>Meeting </a:t>
            </a:r>
          </a:p>
          <a:p>
            <a:r>
              <a:rPr lang="en-GB" b="1" dirty="0" smtClean="0"/>
              <a:t>San Diego, California, </a:t>
            </a:r>
            <a:r>
              <a:rPr lang="en-GB" b="1" dirty="0"/>
              <a:t>USA, </a:t>
            </a:r>
            <a:r>
              <a:rPr lang="en-GB" b="1" dirty="0" smtClean="0"/>
              <a:t>Jan. 22 </a:t>
            </a:r>
            <a:r>
              <a:rPr lang="en-GB" b="1" dirty="0"/>
              <a:t>– </a:t>
            </a:r>
            <a:r>
              <a:rPr lang="en-GB" b="1" dirty="0" smtClean="0"/>
              <a:t>26, 2018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4.2.1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18"/>
            <a:ext cx="10515600" cy="5063657"/>
          </a:xfrm>
        </p:spPr>
        <p:txBody>
          <a:bodyPr>
            <a:normAutofit/>
          </a:bodyPr>
          <a:lstStyle/>
          <a:p>
            <a:r>
              <a:rPr lang="en-US" altLang="ko-KR" dirty="0"/>
              <a:t>In RAN4 #85 meeting, RAN4 has </a:t>
            </a:r>
            <a:r>
              <a:rPr lang="en-US" altLang="ko-KR" dirty="0" smtClean="0"/>
              <a:t>agreed </a:t>
            </a:r>
            <a:r>
              <a:rPr lang="en-US" altLang="ko-KR" dirty="0"/>
              <a:t>the </a:t>
            </a:r>
            <a:r>
              <a:rPr lang="en-US" altLang="ko-KR" dirty="0" smtClean="0"/>
              <a:t>UE behavior and UE RF requirements for </a:t>
            </a:r>
            <a:r>
              <a:rPr lang="en-US" altLang="ko-KR" dirty="0"/>
              <a:t>wideband operation.</a:t>
            </a:r>
          </a:p>
          <a:p>
            <a:endParaRPr lang="en-US" altLang="ko-KR" sz="1100" dirty="0"/>
          </a:p>
          <a:p>
            <a:pPr lvl="1"/>
            <a:r>
              <a:rPr lang="en-US" altLang="ko-KR" sz="2800" dirty="0"/>
              <a:t>UE </a:t>
            </a:r>
            <a:r>
              <a:rPr lang="en-US" altLang="ko-KR" sz="2800" dirty="0" smtClean="0"/>
              <a:t>behavior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800" dirty="0"/>
              <a:t>The UE meets RF requirements related to it’s configured BWP according to UE CBW (no additional BWP related RF requirements)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FF0000"/>
                </a:solidFill>
              </a:rPr>
              <a:t>FFS whether UE CBW next highest value after BWP bandwidth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800" dirty="0"/>
              <a:t>How the UE configures it’s RF in order to operate the BWP and meet the CBW based RF requirements is implementation dependent</a:t>
            </a:r>
          </a:p>
          <a:p>
            <a:pPr marL="914400" lvl="2" indent="0">
              <a:buNone/>
            </a:pPr>
            <a:endParaRPr lang="en-US" altLang="ko-KR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UE RF requirements</a:t>
            </a:r>
          </a:p>
          <a:p>
            <a:pPr lvl="2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ko-KR" sz="1900" dirty="0"/>
              <a:t>Single BWP case: single CC RF requirements apply with </a:t>
            </a:r>
            <a:r>
              <a:rPr lang="en-US" altLang="ko-KR" sz="1900" dirty="0" smtClean="0"/>
              <a:t>UE CC BW</a:t>
            </a:r>
            <a:endParaRPr lang="en-US" altLang="ko-KR" sz="1900" dirty="0"/>
          </a:p>
          <a:p>
            <a:pPr lvl="2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sz="1900" dirty="0"/>
              <a:t>Multiple BWPs case : intra-band CA RF requirements apply with </a:t>
            </a:r>
            <a:r>
              <a:rPr lang="en-US" altLang="ko-KR" sz="1900" dirty="0" smtClean="0"/>
              <a:t>UE CC BW </a:t>
            </a:r>
            <a:endParaRPr lang="en-US" altLang="ko-KR" sz="1900" dirty="0"/>
          </a:p>
          <a:p>
            <a:pPr lvl="2"/>
            <a:endParaRPr lang="en-US" altLang="ko-KR" dirty="0">
              <a:sym typeface="Wingdings" panose="05000000000000000000" pitchFamily="2" charset="2"/>
            </a:endParaRPr>
          </a:p>
          <a:p>
            <a:pPr lvl="2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</a:t>
            </a:r>
            <a:r>
              <a:rPr lang="en-CA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897" y="1282390"/>
            <a:ext cx="11474605" cy="533748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UE behavior: BWP configured w/ smaller PRBs compared to UE CC BW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800" dirty="0"/>
              <a:t>Option1: Do not change </a:t>
            </a:r>
            <a:r>
              <a:rPr lang="en-US" altLang="ko-KR" sz="1800" dirty="0" smtClean="0"/>
              <a:t>the </a:t>
            </a:r>
            <a:r>
              <a:rPr lang="en-US" altLang="ko-KR" sz="1800" dirty="0"/>
              <a:t>UE </a:t>
            </a:r>
            <a:r>
              <a:rPr lang="en-US" altLang="ko-KR" sz="1800" dirty="0" smtClean="0"/>
              <a:t>operating CC BW </a:t>
            </a:r>
            <a:r>
              <a:rPr lang="en-US" altLang="ko-KR" sz="1800" dirty="0"/>
              <a:t>even if </a:t>
            </a:r>
            <a:r>
              <a:rPr lang="en-US" altLang="ko-KR" sz="1800" dirty="0" smtClean="0"/>
              <a:t>the configured </a:t>
            </a:r>
            <a:r>
              <a:rPr lang="en-US" altLang="ko-KR" sz="1800" dirty="0"/>
              <a:t>BWP is less than UE </a:t>
            </a:r>
            <a:r>
              <a:rPr lang="en-US" altLang="ko-KR" sz="1800" dirty="0" smtClean="0"/>
              <a:t>configured CC BW</a:t>
            </a:r>
            <a:endParaRPr lang="ko-KR" altLang="ko-KR" sz="180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1800" dirty="0" smtClean="0"/>
              <a:t>Option2</a:t>
            </a:r>
            <a:r>
              <a:rPr lang="en-US" altLang="ko-KR" sz="1800" dirty="0"/>
              <a:t>: Changed </a:t>
            </a:r>
            <a:r>
              <a:rPr lang="en-US" altLang="ko-KR" sz="1800" dirty="0" smtClean="0"/>
              <a:t>the </a:t>
            </a:r>
            <a:r>
              <a:rPr lang="en-US" altLang="ko-KR" sz="1800" dirty="0"/>
              <a:t>UE </a:t>
            </a:r>
            <a:r>
              <a:rPr lang="en-US" altLang="ko-KR" sz="1800" dirty="0" smtClean="0"/>
              <a:t>operating CC BW </a:t>
            </a:r>
            <a:r>
              <a:rPr lang="en-US" altLang="ko-KR" sz="1800" dirty="0"/>
              <a:t>according to the new allocated BWP </a:t>
            </a:r>
            <a:endParaRPr lang="ko-KR" altLang="ko-KR" sz="1800"/>
          </a:p>
          <a:p>
            <a:pPr marL="914400" lvl="2" indent="0">
              <a:lnSpc>
                <a:spcPct val="150000"/>
              </a:lnSpc>
              <a:buNone/>
            </a:pPr>
            <a:endParaRPr lang="en-US" altLang="ko-KR" sz="1800" dirty="0" smtClean="0"/>
          </a:p>
          <a:p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ko-KR" sz="2200" dirty="0" smtClean="0"/>
          </a:p>
        </p:txBody>
      </p:sp>
    </p:spTree>
    <p:extLst>
      <p:ext uri="{BB962C8B-B14F-4D97-AF65-F5344CB8AC3E}">
        <p14:creationId xmlns:p14="http://schemas.microsoft.com/office/powerpoint/2010/main" val="512048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387" y="1381225"/>
            <a:ext cx="11102639" cy="5217459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/>
              <a:t>UE behavior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ko-KR" dirty="0"/>
              <a:t>UE can be configured a</a:t>
            </a:r>
            <a:r>
              <a:rPr lang="en-GB" altLang="ko-KR" dirty="0" smtClean="0"/>
              <a:t> </a:t>
            </a:r>
            <a:r>
              <a:rPr lang="en-GB" altLang="ko-KR" dirty="0"/>
              <a:t>BWP </a:t>
            </a:r>
            <a:r>
              <a:rPr lang="en-US" altLang="ko-KR" dirty="0" smtClean="0"/>
              <a:t>with</a:t>
            </a:r>
            <a:r>
              <a:rPr lang="en-GB" altLang="ko-KR" dirty="0" smtClean="0"/>
              <a:t> small PRBs less </a:t>
            </a:r>
            <a:r>
              <a:rPr lang="en-GB" altLang="ko-KR" dirty="0"/>
              <a:t>than </a:t>
            </a:r>
            <a:r>
              <a:rPr lang="en-GB" altLang="ko-KR" dirty="0" smtClean="0"/>
              <a:t>UE CC </a:t>
            </a:r>
            <a:r>
              <a:rPr lang="en-GB" altLang="ko-KR" dirty="0"/>
              <a:t>Bandwidth. </a:t>
            </a:r>
            <a:endParaRPr lang="ko-KR" altLang="ko-KR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ko-KR" dirty="0"/>
              <a:t>UE RF requirements for DL and UL are applied based on configured UE CC bandwidth even if any </a:t>
            </a:r>
            <a:r>
              <a:rPr lang="en-GB" altLang="ko-KR" dirty="0" smtClean="0"/>
              <a:t>BWPs less </a:t>
            </a:r>
            <a:r>
              <a:rPr lang="en-GB" altLang="ko-KR" dirty="0"/>
              <a:t>than configured UE CC bandwidth is </a:t>
            </a:r>
            <a:r>
              <a:rPr lang="en-GB" altLang="ko-KR" dirty="0" smtClean="0"/>
              <a:t>configured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altLang="ko-KR" dirty="0" smtClean="0"/>
              <a:t>As UE implementation aspect, Option 2 in slide 3 is not precluded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ko-KR" dirty="0" smtClean="0"/>
              <a:t>RAN4 </a:t>
            </a:r>
            <a:r>
              <a:rPr lang="en-GB" altLang="ko-KR" dirty="0"/>
              <a:t>will only </a:t>
            </a:r>
            <a:r>
              <a:rPr lang="en-GB" altLang="ko-KR" dirty="0" smtClean="0"/>
              <a:t>apply </a:t>
            </a:r>
            <a:r>
              <a:rPr lang="en-GB" altLang="ko-KR" dirty="0"/>
              <a:t>the requirements according to set of UE CBW. </a:t>
            </a:r>
            <a:endParaRPr lang="ko-KR" altLang="ko-KR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GB" altLang="ko-KR" strike="sngStrike" dirty="0">
                <a:solidFill>
                  <a:srgbClr val="FF0000"/>
                </a:solidFill>
              </a:rPr>
              <a:t>It is FFS if UE can be configured BWP with RB </a:t>
            </a:r>
            <a:r>
              <a:rPr lang="en-GB" altLang="ko-KR" strike="sngStrike" dirty="0" smtClean="0">
                <a:solidFill>
                  <a:srgbClr val="FF0000"/>
                </a:solidFill>
              </a:rPr>
              <a:t>granularity. </a:t>
            </a:r>
            <a:r>
              <a:rPr lang="en-GB" altLang="ko-KR" strike="sngStrike" dirty="0">
                <a:solidFill>
                  <a:srgbClr val="FF0000"/>
                </a:solidFill>
              </a:rPr>
              <a:t>If RAN4 agreed UE cannot be configured BWP with RB </a:t>
            </a:r>
            <a:r>
              <a:rPr lang="en-GB" altLang="ko-KR" strike="sngStrike" dirty="0" smtClean="0">
                <a:solidFill>
                  <a:srgbClr val="FF0000"/>
                </a:solidFill>
              </a:rPr>
              <a:t>granularity, </a:t>
            </a:r>
            <a:r>
              <a:rPr lang="en-GB" altLang="ko-KR" strike="sngStrike" dirty="0">
                <a:solidFill>
                  <a:srgbClr val="FF0000"/>
                </a:solidFill>
              </a:rPr>
              <a:t>LS can be sent to RAN1  </a:t>
            </a:r>
            <a:endParaRPr lang="ko-KR" altLang="ko-KR" strike="sngStrike">
              <a:solidFill>
                <a:srgbClr val="FF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 smtClean="0"/>
              <a:t>Way Forward </a:t>
            </a:r>
            <a:r>
              <a:rPr lang="en-CA" dirty="0"/>
              <a:t>(1)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00" y="1381225"/>
            <a:ext cx="10913918" cy="51310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UE RF requirements for wideband operation</a:t>
            </a:r>
          </a:p>
          <a:p>
            <a:pPr lvl="1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ko-KR" dirty="0" smtClean="0"/>
              <a:t>For </a:t>
            </a:r>
            <a:r>
              <a:rPr lang="en-US" altLang="ko-KR" dirty="0"/>
              <a:t>Multiple BWPs </a:t>
            </a:r>
            <a:r>
              <a:rPr lang="en-US" altLang="ko-KR" dirty="0" smtClean="0"/>
              <a:t>case, the related RF requirements will be studied in intra-band NR CA Work.</a:t>
            </a:r>
          </a:p>
          <a:p>
            <a:pPr lvl="2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dirty="0"/>
              <a:t> E</a:t>
            </a:r>
            <a:r>
              <a:rPr lang="en-US" altLang="ko-KR" dirty="0" smtClean="0"/>
              <a:t>. g.) Bandwidth class, </a:t>
            </a:r>
            <a:r>
              <a:rPr lang="en-US" altLang="ko-KR" dirty="0"/>
              <a:t>MPR, </a:t>
            </a:r>
            <a:r>
              <a:rPr lang="en-US" altLang="ko-KR" dirty="0" smtClean="0"/>
              <a:t>configured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power, SEM, REFSENS…</a:t>
            </a:r>
            <a:endParaRPr lang="en-US" altLang="ko-KR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ko-KR" dirty="0"/>
          </a:p>
          <a:p>
            <a:pPr lvl="1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endParaRPr lang="en-US" altLang="ko-KR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altLang="ko-KR" dirty="0"/>
              <a:t>Way Forward</a:t>
            </a:r>
            <a:r>
              <a:rPr lang="en-CA" dirty="0" smtClean="0"/>
              <a:t> (2)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58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33891</TotalTime>
  <Words>353</Words>
  <Application>Microsoft Office PowerPoint</Application>
  <PresentationFormat>와이드스크린</PresentationFormat>
  <Paragraphs>37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Wingdings</vt:lpstr>
      <vt:lpstr>Office Theme</vt:lpstr>
      <vt:lpstr>WF on wideband operation of NR UE</vt:lpstr>
      <vt:lpstr>Background (1)</vt:lpstr>
      <vt:lpstr>Background (2)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270</cp:revision>
  <dcterms:created xsi:type="dcterms:W3CDTF">2017-05-16T04:27:47Z</dcterms:created>
  <dcterms:modified xsi:type="dcterms:W3CDTF">2018-01-26T19:28:45Z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2017-11-29 20:37:11Z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