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3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Inter-RAT Requirements in NR SA and NSA Operations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4000" dirty="0"/>
              <a:t>Ericsson</a:t>
            </a:r>
            <a:endParaRPr lang="en-US" dirty="0"/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AH-1801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San Diego, USA, January 22-26,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>
                <a:ea typeface="Batang" pitchFamily="18" charset="-127"/>
                <a:cs typeface="Times New Roman" pitchFamily="18" charset="0"/>
              </a:rPr>
              <a:t>R4-1800840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240" y="82383"/>
            <a:ext cx="11080902" cy="1066633"/>
          </a:xfrm>
        </p:spPr>
        <p:txBody>
          <a:bodyPr/>
          <a:lstStyle/>
          <a:p>
            <a:r>
              <a:rPr lang="en-US" dirty="0"/>
              <a:t>Inter-RAT Requirements in NR SA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282" y="1017333"/>
            <a:ext cx="11409218" cy="5678241"/>
          </a:xfrm>
        </p:spPr>
        <p:txBody>
          <a:bodyPr>
            <a:noAutofit/>
          </a:bodyPr>
          <a:lstStyle/>
          <a:p>
            <a:r>
              <a:rPr lang="en-US" sz="2400" dirty="0"/>
              <a:t>In NR standalone (SA) operation the UE is configured with at least NR </a:t>
            </a:r>
            <a:r>
              <a:rPr lang="en-US" sz="2400" dirty="0" err="1"/>
              <a:t>PCell</a:t>
            </a:r>
            <a:r>
              <a:rPr lang="en-US" sz="2400" dirty="0"/>
              <a:t>.</a:t>
            </a:r>
          </a:p>
          <a:p>
            <a:r>
              <a:rPr lang="en-US" sz="2400" dirty="0"/>
              <a:t>In this case the inter-RAT requirements shall be defined to support mobility between NR and E-UTRAN in Rel-15:</a:t>
            </a:r>
          </a:p>
          <a:p>
            <a:pPr lvl="1"/>
            <a:r>
              <a:rPr lang="en-US" sz="2000" dirty="0"/>
              <a:t>The corresponding inter-RAT E-UTRA requirements shall be defined in TS 38.133:</a:t>
            </a:r>
          </a:p>
          <a:p>
            <a:pPr lvl="2"/>
            <a:r>
              <a:rPr lang="en-US" sz="1600" dirty="0"/>
              <a:t>The requirements shall be defined in RRC IDLE, RRC_INACTIVE and RRC CONNECTED states.</a:t>
            </a:r>
          </a:p>
          <a:p>
            <a:pPr lvl="1"/>
            <a:r>
              <a:rPr lang="en-US" sz="2000" dirty="0"/>
              <a:t>The corresponding inter-RAT NR requirements shall be defined in TS 36.133:</a:t>
            </a:r>
          </a:p>
          <a:p>
            <a:pPr lvl="2"/>
            <a:r>
              <a:rPr lang="en-US" sz="1600" dirty="0"/>
              <a:t>The requirements shall be defined in both RRC IDLE and RRC CONNECTED states.</a:t>
            </a:r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41916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240" y="82383"/>
            <a:ext cx="11598260" cy="994443"/>
          </a:xfrm>
        </p:spPr>
        <p:txBody>
          <a:bodyPr/>
          <a:lstStyle/>
          <a:p>
            <a:r>
              <a:rPr lang="en-US" dirty="0"/>
              <a:t>Inter-RAT GSM Requirements in NSA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761" y="999286"/>
            <a:ext cx="11409218" cy="5678241"/>
          </a:xfrm>
        </p:spPr>
        <p:txBody>
          <a:bodyPr>
            <a:noAutofit/>
          </a:bodyPr>
          <a:lstStyle/>
          <a:p>
            <a:r>
              <a:rPr lang="en-US" sz="2400" dirty="0"/>
              <a:t>In non-standalone (NSA) operation the UE is configured with at least E-UTRA </a:t>
            </a:r>
            <a:r>
              <a:rPr lang="en-US" sz="2400" dirty="0" err="1"/>
              <a:t>PCell</a:t>
            </a:r>
            <a:r>
              <a:rPr lang="en-US" sz="2400" dirty="0"/>
              <a:t> and NR </a:t>
            </a:r>
            <a:r>
              <a:rPr lang="en-US" sz="2400" dirty="0" err="1"/>
              <a:t>PSCell</a:t>
            </a:r>
            <a:r>
              <a:rPr lang="en-US" sz="2400" dirty="0"/>
              <a:t> i.e. EN-DC operation.</a:t>
            </a:r>
          </a:p>
          <a:p>
            <a:r>
              <a:rPr lang="en-US" sz="2400" dirty="0"/>
              <a:t>In this case the inter-RAT GSM requirements shall be defined to support mobility between E-UTRA FDD and GSM, and between E-UTRA TDD and GSM in Rel-15:</a:t>
            </a:r>
          </a:p>
          <a:p>
            <a:pPr lvl="1"/>
            <a:r>
              <a:rPr lang="en-US" sz="2000" dirty="0"/>
              <a:t>The corresponding inter-RAT GSM requirements in NSA shall be defined in at least TS 36.133:</a:t>
            </a:r>
          </a:p>
          <a:p>
            <a:pPr lvl="2"/>
            <a:r>
              <a:rPr lang="en-US" sz="1600" dirty="0"/>
              <a:t>The requirements shall be defined in both RRC IDLE and RRC CONNECTED states.</a:t>
            </a:r>
          </a:p>
          <a:p>
            <a:pPr lvl="2"/>
            <a:r>
              <a:rPr lang="en-US" sz="1600" dirty="0"/>
              <a:t>Certain requirements (e.g. number of GSM layers to monitor) may also be defined in TS 38.133.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091780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719" y="106447"/>
            <a:ext cx="11598260" cy="892840"/>
          </a:xfrm>
        </p:spPr>
        <p:txBody>
          <a:bodyPr/>
          <a:lstStyle/>
          <a:p>
            <a:r>
              <a:rPr lang="en-US" dirty="0"/>
              <a:t>Inter-RAT UMTS Requirements in NSA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081" y="915065"/>
            <a:ext cx="11667897" cy="5660193"/>
          </a:xfrm>
        </p:spPr>
        <p:txBody>
          <a:bodyPr>
            <a:noAutofit/>
          </a:bodyPr>
          <a:lstStyle/>
          <a:p>
            <a:r>
              <a:rPr lang="en-US" sz="2400" dirty="0"/>
              <a:t>In NSA (EN-DC) the inter-RAT UMTS requirements shall be defined to support mobility between E-UTRA FDD and UMTS, and between E-UTRA TDD and UMTS in Rel-15:</a:t>
            </a:r>
          </a:p>
          <a:p>
            <a:pPr lvl="1"/>
            <a:r>
              <a:rPr lang="en-US" sz="2000" dirty="0"/>
              <a:t>The corresponding inter-RAT UMTS (UTRAN FDD and UTRAN TDD) requirements in NSA shall be defined in at least TS 36.133:</a:t>
            </a:r>
          </a:p>
          <a:p>
            <a:pPr lvl="2"/>
            <a:r>
              <a:rPr lang="en-US" sz="1600" dirty="0"/>
              <a:t>The requirements shall be defined in both RRC IDLE and RRC CONNECTED states.</a:t>
            </a:r>
          </a:p>
          <a:p>
            <a:pPr lvl="2"/>
            <a:r>
              <a:rPr lang="en-US" sz="1600" dirty="0"/>
              <a:t>Certain requirements (e.g. number of UTRA FDD/TDD layers to monitor) may also be defined in TS 38.133.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934869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329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Batang</vt:lpstr>
      <vt:lpstr>Arial</vt:lpstr>
      <vt:lpstr>Calibri</vt:lpstr>
      <vt:lpstr>Calibri Light</vt:lpstr>
      <vt:lpstr>Times New Roman</vt:lpstr>
      <vt:lpstr>Office Theme</vt:lpstr>
      <vt:lpstr>WF on Inter-RAT Requirements in NR SA and NSA Operations</vt:lpstr>
      <vt:lpstr>Inter-RAT Requirements in NR SA</vt:lpstr>
      <vt:lpstr>Inter-RAT GSM Requirements in NSA</vt:lpstr>
      <vt:lpstr>Inter-RAT UMTS Requirements in NSA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2018-01-12T05:29:14Z</dcterms:created>
  <dcterms:modified xsi:type="dcterms:W3CDTF">2018-01-15T15:08:40Z</dcterms:modified>
</cp:coreProperties>
</file>