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4" r:id="rId6"/>
    <p:sldId id="377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5" d="100"/>
          <a:sy n="85" d="100"/>
        </p:scale>
        <p:origin x="77" y="1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the </a:t>
            </a:r>
            <a:r>
              <a:rPr lang="en-US" altLang="zh-CN" sz="4000" dirty="0" smtClean="0"/>
              <a:t>requirement for SS/PBCH index </a:t>
            </a:r>
            <a:r>
              <a:rPr lang="en-US" altLang="zh-CN" sz="4000" dirty="0"/>
              <a:t>acquisition time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0609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US" sz="1800" b="1" dirty="0" smtClean="0"/>
              <a:t>San Diego, </a:t>
            </a:r>
            <a:r>
              <a:rPr lang="en-US" sz="1800" b="1" dirty="0"/>
              <a:t>USA, </a:t>
            </a:r>
            <a:r>
              <a:rPr lang="en-US" sz="1800" b="1" dirty="0" smtClean="0"/>
              <a:t>22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– 26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January </a:t>
            </a:r>
            <a:r>
              <a:rPr lang="en-US" sz="1800" b="1" dirty="0" smtClean="0"/>
              <a:t>2018</a:t>
            </a:r>
          </a:p>
          <a:p>
            <a:pPr>
              <a:buNone/>
            </a:pPr>
            <a:r>
              <a:rPr lang="en-US" sz="1800" b="1" dirty="0"/>
              <a:t>Agenda Item: 4.6.5.1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R4-1800609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DDDC31-3F4B-4E9F-BC16-9DA526B4E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07AB92-86F5-482B-8E1A-DA95CE9B5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UE wouldn’t be aware of the DMRS error before PBCH CRC which means that UE has no idea whether the error in SS/PBCH detection is due to </a:t>
            </a:r>
            <a:r>
              <a:rPr lang="en-US" sz="2800" dirty="0" smtClean="0"/>
              <a:t>DMRS </a:t>
            </a:r>
            <a:r>
              <a:rPr lang="en-US" sz="2800" dirty="0"/>
              <a:t>error or PBCH error or both</a:t>
            </a:r>
            <a:r>
              <a:rPr lang="en-US" sz="2800" dirty="0" smtClean="0"/>
              <a:t>.</a:t>
            </a:r>
          </a:p>
          <a:p>
            <a:r>
              <a:rPr lang="en-US" altLang="zh-CN" sz="2800" dirty="0"/>
              <a:t>C</a:t>
            </a:r>
            <a:r>
              <a:rPr lang="en-US" altLang="zh-CN" sz="2800" dirty="0" smtClean="0"/>
              <a:t>ombining </a:t>
            </a:r>
            <a:r>
              <a:rPr lang="en-US" altLang="zh-CN" sz="2800" dirty="0"/>
              <a:t>of the consecutive SS/PBCH block with same index </a:t>
            </a:r>
            <a:r>
              <a:rPr lang="en-US" altLang="zh-CN" sz="2800" dirty="0" smtClean="0"/>
              <a:t>could </a:t>
            </a:r>
            <a:r>
              <a:rPr lang="en-US" altLang="zh-CN" sz="2800"/>
              <a:t>be </a:t>
            </a:r>
            <a:r>
              <a:rPr lang="en-US" altLang="zh-CN" sz="2800" smtClean="0"/>
              <a:t> of better </a:t>
            </a:r>
            <a:r>
              <a:rPr lang="en-US" altLang="zh-CN" sz="2800" dirty="0"/>
              <a:t>performance </a:t>
            </a:r>
            <a:r>
              <a:rPr lang="en-US" altLang="zh-CN" sz="2800" dirty="0" smtClean="0"/>
              <a:t>only under </a:t>
            </a:r>
            <a:r>
              <a:rPr lang="en-US" altLang="zh-CN" sz="2800" dirty="0"/>
              <a:t>the condition that DMRS is correctly acquired. </a:t>
            </a:r>
            <a:endParaRPr lang="en-US" sz="2800" dirty="0" smtClean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5C95D0C-EDAC-4973-92F1-9836D9A5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051944"/>
              </p:ext>
            </p:extLst>
          </p:nvPr>
        </p:nvGraphicFramePr>
        <p:xfrm>
          <a:off x="1257300" y="4030823"/>
          <a:ext cx="9677400" cy="2325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9350"/>
                <a:gridCol w="2419350"/>
                <a:gridCol w="2419350"/>
                <a:gridCol w="2419350"/>
              </a:tblGrid>
              <a:tr h="5810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DMRS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PBCH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SSB index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Combine with the next shot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5810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×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×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×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×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5810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×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×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5823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81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Cascade </a:t>
            </a:r>
            <a:r>
              <a:rPr lang="en-US" altLang="zh-CN" dirty="0"/>
              <a:t>detection of PB-DMRS and PBCH should be considered for the delay requirements for NR FR2 SS/PBCH index acquisition.</a:t>
            </a:r>
          </a:p>
          <a:p>
            <a:r>
              <a:rPr lang="en-US" altLang="zh-CN" dirty="0"/>
              <a:t>For FR1, cascade detection of PB-DMRS and PBCH also need to be considered for SS/PBCH index acquisition delay requirement.</a:t>
            </a:r>
          </a:p>
          <a:p>
            <a:r>
              <a:rPr lang="en-US" altLang="zh-CN" dirty="0" smtClean="0"/>
              <a:t>Receiver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should be considered for FR2 when considering SS/PBCH index acquisition requirements.</a:t>
            </a:r>
          </a:p>
          <a:p>
            <a:r>
              <a:rPr lang="en-US" altLang="zh-CN" b="1" dirty="0" smtClean="0"/>
              <a:t>How to decide the FR2 SS/PBCH index acquisition time requirement should be discussed in the AH1801 meeting.</a:t>
            </a:r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C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14201</TotalTime>
  <Words>181</Words>
  <Application>Microsoft Office PowerPoint</Application>
  <PresentationFormat>宽屏</PresentationFormat>
  <Paragraphs>31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Mincho</vt:lpstr>
      <vt:lpstr>宋体</vt:lpstr>
      <vt:lpstr>Arial</vt:lpstr>
      <vt:lpstr>Calibri</vt:lpstr>
      <vt:lpstr>Times New Roman</vt:lpstr>
      <vt:lpstr>Office Theme</vt:lpstr>
      <vt:lpstr>Way forward on the requirement for SS/PBCH index acquisition time</vt:lpstr>
      <vt:lpstr>Observation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1087</cp:revision>
  <dcterms:created xsi:type="dcterms:W3CDTF">2013-05-13T16:02:00Z</dcterms:created>
  <dcterms:modified xsi:type="dcterms:W3CDTF">2018-01-15T11:39:45Z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(3)xANc9fKaPjN1scHQb8caxTGfj6Hnfq31nU+GxBNPVNvOmwtZNAMuZLjK1oiKaSSedGGdA5Dm
kjpo+MLEfNy0JMRRC+KoPOTi58qrhThFAy5H+cXbMjYooGpuSFvedr4Qjfv/rwrnwjH68NVV
3gWpqUt935Qt9+fTswxpNgv3AIiGzon3KDQEG5X+fywB742JMTLfkfLiSrq6NYza0/AmTLPY
xxSX9RnlBCDJ0pr7vW</vt:lpwstr>
  </property>
  <property fmtid="{D5CDD505-2E9C-101B-9397-08002B2CF9AE}" pid="14" name="_2015_ms_pID_7253431">
    <vt:lpwstr>sRYpbwbJqXRo5KNGLVUGdCaBs5loI0MxHwJVyJz7M5qXQuZL1UGd4o
gAmZZ17pKgTRlYT5NUQznAjolCZVGBwl8o4e9zxCRAdKK6+rJJI51Z0AVeFOZS6aPwkZ+eTS
fxIzz14sHVWL4+2j08NsAiH4q2l+XxYSFov8XSVJOVSgyQDBSPC3BtJIR2wq2TubR8feyR/T
VDxCuKDsaPR5Vj7e3OMdww4WzHHpjtgzeh2L</vt:lpwstr>
  </property>
  <property fmtid="{D5CDD505-2E9C-101B-9397-08002B2CF9AE}" pid="15" name="_2015_ms_pID_7253432">
    <vt:lpwstr>pw==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1516016302</vt:lpwstr>
  </property>
</Properties>
</file>