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1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2018-01-15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etsi.org/webapp/MeetingCalendar/MeetingDetails.asp?m_id=1877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199033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b="1" dirty="0" smtClean="0"/>
              <a:t>3GPP TSG-RAN WG4 Meeting  AH-1801</a:t>
            </a:r>
            <a:r>
              <a:rPr lang="en-US" altLang="zh-CN" b="1" dirty="0" smtClean="0">
                <a:hlinkClick r:id="rId2"/>
              </a:rPr>
              <a:t> </a:t>
            </a:r>
            <a:r>
              <a:rPr lang="en-GB" altLang="zh-CN" b="1" dirty="0" smtClean="0"/>
              <a:t>	                                                </a:t>
            </a:r>
            <a:r>
              <a:rPr lang="en-GB" altLang="zh-CN" b="1" dirty="0" smtClean="0"/>
              <a:t>R4-1800443</a:t>
            </a:r>
            <a:endParaRPr lang="en-US" altLang="zh-CN" b="1" dirty="0" smtClean="0"/>
          </a:p>
          <a:p>
            <a:r>
              <a:rPr lang="x-none" altLang="zh-CN" b="1" dirty="0" smtClean="0"/>
              <a:t>San Diego , US, 22 - 26 Jan, 2018</a:t>
            </a:r>
            <a:endParaRPr lang="zh-CN" altLang="zh-CN" b="1" dirty="0" smtClean="0"/>
          </a:p>
          <a:p>
            <a:pPr hangingPunct="0"/>
            <a:r>
              <a:rPr lang="en-GB" altLang="zh-CN" b="1" dirty="0" smtClean="0"/>
              <a:t>Agenda Item: 4.6.1</a:t>
            </a:r>
            <a:endParaRPr lang="en-US" altLang="zh-CN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55576" y="1640986"/>
            <a:ext cx="7056784" cy="27399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WF </a:t>
            </a: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on RRM requirements for SA operation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779912" y="4437112"/>
            <a:ext cx="4782751" cy="958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CMCC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44016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Overall RRM requirements (1)</a:t>
            </a:r>
            <a:endParaRPr lang="zh-CN" alt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1268760"/>
          <a:ext cx="8496944" cy="52565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2088232"/>
                <a:gridCol w="1800200"/>
                <a:gridCol w="2880320"/>
              </a:tblGrid>
              <a:tr h="57405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Types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Functionality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 is needed or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 for SA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Whether NSA requirements can be reused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for SA operation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4057">
                <a:tc rowSpan="3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RRC_IDLE state mobility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selection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 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N/A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4959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capability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000"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 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180000" lvl="1" algn="l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Note: The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number </a:t>
                      </a: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of frequency layers could reuse the agreements of NSA operation, but the requirements architecture need to be updated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224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reselection, including intra-frequency, inter-frequency and inter-RAT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93530">
                <a:tc rowSpan="2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RRC_INACTIVE state mobility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capability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 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180000" lvl="1" algn="l" defTabSz="914400" rtl="0" eaLnBrk="1" latinLnBrk="0" hangingPunct="1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Note: The 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number 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of frequency layers could reuse the agreements of NSA operation, but the requirements architecture need to be updated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65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reselection, </a:t>
                      </a:r>
                      <a:r>
                        <a:rPr lang="en-GB" altLang="zh-CN" sz="1400" kern="1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including intra-frequency, inter-frequency and inter-RAT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5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Overall RRM requirements </a:t>
            </a:r>
            <a:r>
              <a:rPr lang="en-US" altLang="zh-CN" sz="4000" dirty="0" smtClean="0"/>
              <a:t>(2)</a:t>
            </a:r>
            <a:endParaRPr lang="zh-CN" alt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836712"/>
          <a:ext cx="8496944" cy="58326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/>
                <a:gridCol w="2088232"/>
                <a:gridCol w="1800200"/>
                <a:gridCol w="2880320"/>
              </a:tblGrid>
              <a:tr h="50547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Types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Functionality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Requirements is needed or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 for SA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Whether NSA requirements can be reused </a:t>
                      </a:r>
                      <a:r>
                        <a:rPr lang="en-GB" sz="1400" b="1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for SA operation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5476">
                <a:tc rowSpan="4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RRC_CONNECTED state mobility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Handover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547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 re-establishment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636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RRC connection release with redirection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197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Random access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altLang="zh-CN" sz="1400" kern="100" dirty="0" smtClean="0"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Reuse NSA agreements </a:t>
                      </a:r>
                      <a:endParaRPr lang="zh-CN" altLang="zh-CN" sz="1400" kern="100" dirty="0" smtClean="0"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</a:t>
                      </a: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: the current progress need to be updated for SA operation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81346">
                <a:tc rowSpan="6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r>
                        <a:rPr lang="en-US" altLang="zh-CN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Timing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UE transmit timing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481346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timer accuracy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481346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timing advance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481346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cell phase synchronization accuracy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48134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NR-NR DC MRTD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</a:t>
                      </a: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new requirement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  <a:tr h="481346">
                <a:tc vMerge="1">
                  <a:txBody>
                    <a:bodyPr/>
                    <a:lstStyle/>
                    <a:p>
                      <a:pPr algn="l">
                        <a:lnSpc>
                          <a:spcPts val="16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NR-NR DC MTTD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  <a:tc>
                  <a:txBody>
                    <a:bodyPr/>
                    <a:lstStyle/>
                    <a:p>
                      <a:pPr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</a:t>
                      </a: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new requirement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72008"/>
            <a:ext cx="8229600" cy="836712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Overall RRM requirements </a:t>
            </a:r>
            <a:r>
              <a:rPr lang="en-US" altLang="zh-CN" sz="4000" dirty="0" smtClean="0"/>
              <a:t>(3)</a:t>
            </a:r>
            <a:endParaRPr lang="zh-CN" altLang="en-US" sz="40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9" y="908720"/>
          <a:ext cx="8568951" cy="5740014"/>
        </p:xfrm>
        <a:graphic>
          <a:graphicData uri="http://schemas.openxmlformats.org/drawingml/2006/table">
            <a:tbl>
              <a:tblPr/>
              <a:tblGrid>
                <a:gridCol w="1440159"/>
                <a:gridCol w="2016225"/>
                <a:gridCol w="1728192"/>
                <a:gridCol w="3384375"/>
              </a:tblGrid>
              <a:tr h="368791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/>
                          <a:ea typeface="宋体"/>
                          <a:cs typeface="Times New Roman"/>
                        </a:rPr>
                        <a:t>Types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/>
                          <a:ea typeface="宋体"/>
                          <a:cs typeface="Times New Roman"/>
                        </a:rPr>
                        <a:t>Functionality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/>
                          <a:ea typeface="宋体"/>
                          <a:cs typeface="Times New Roman"/>
                        </a:rPr>
                        <a:t>Requirements is needed or </a:t>
                      </a:r>
                      <a:r>
                        <a:rPr lang="en-GB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not for SA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b="1" kern="100" dirty="0">
                          <a:latin typeface="Times New Roman"/>
                          <a:ea typeface="宋体"/>
                          <a:cs typeface="Times New Roman"/>
                        </a:rPr>
                        <a:t>Whether NSA requirements can be reused </a:t>
                      </a:r>
                      <a:r>
                        <a:rPr lang="en-GB" sz="14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for SA operation</a:t>
                      </a:r>
                      <a:endParaRPr lang="zh-CN" sz="1400" kern="100" dirty="0">
                        <a:latin typeface="Cambria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86">
                <a:tc rowSpan="5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signalling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Radio link monitoring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2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PSCell addition/release delay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2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NR SCell Activation and Deactivation Delay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92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Interruption 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new requirement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2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SUL carrier RRC reconfiguration delay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573">
                <a:tc rowSpan="5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procedure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capability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 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180000" lvl="1"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Note: the</a:t>
                      </a:r>
                      <a:r>
                        <a:rPr lang="en-GB" sz="1400" kern="100" baseline="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 </a:t>
                      </a:r>
                      <a:r>
                        <a:rPr lang="en-GB" sz="1400" kern="100" dirty="0" smtClean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number of frequency layers could reuse the agreements of NSA operation, but the requirements architecture need to be updated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22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Intra/inter measurement, including cell detection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Reuse NSA agreements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229">
                <a:tc vMerge="1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Inter-RAT measurement, including cell detection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229">
                <a:tc vMerge="1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gap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2229">
                <a:tc vMerge="1"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Event triggering and reporting criteria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new requirement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1475"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performance requirement</a:t>
                      </a:r>
                      <a:endParaRPr lang="zh-CN" sz="1400" kern="10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Measurement accuracy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needed</a:t>
                      </a:r>
                      <a:endParaRPr lang="zh-CN" sz="1400" kern="100" dirty="0"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000" lvl="1" algn="l" defTabSz="914400" rtl="0" eaLnBrk="1" latinLnBrk="0" hangingPunct="1">
                        <a:lnSpc>
                          <a:spcPts val="1200"/>
                        </a:lnSpc>
                        <a:spcAft>
                          <a:spcPts val="900"/>
                        </a:spcAft>
                      </a:pP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Define 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宋体"/>
                          <a:cs typeface="Times New Roman" pitchFamily="18" charset="0"/>
                        </a:rPr>
                        <a:t>new requirement</a:t>
                      </a:r>
                      <a:endParaRPr lang="zh-CN" sz="1400" kern="100" dirty="0">
                        <a:solidFill>
                          <a:schemeClr val="tx1"/>
                        </a:solidFill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</a:txBody>
                  <a:tcPr marL="32657" marR="326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378</Words>
  <Application>Microsoft Office PowerPoint</Application>
  <PresentationFormat>全屏显示(4:3)</PresentationFormat>
  <Paragraphs>109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Overall RRM requirements (1)</vt:lpstr>
      <vt:lpstr>Overall RRM requirements (2)</vt:lpstr>
      <vt:lpstr>Overall RRM requirements (3)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cmri</dc:creator>
  <cp:lastModifiedBy>陈晶晶</cp:lastModifiedBy>
  <cp:revision>13</cp:revision>
  <dcterms:created xsi:type="dcterms:W3CDTF">2018-01-09T09:10:37Z</dcterms:created>
  <dcterms:modified xsi:type="dcterms:W3CDTF">2018-01-15T07:42:17Z</dcterms:modified>
</cp:coreProperties>
</file>