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69" d="100"/>
          <a:sy n="69" d="100"/>
        </p:scale>
        <p:origin x="3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measurement reporting time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9" y="152400"/>
            <a:ext cx="620545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AH-1801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San Diego, CA, USA, 22 – 26 January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R4-1800344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time acquisition time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4345" y="1825625"/>
            <a:ext cx="10515600" cy="4351338"/>
          </a:xfrm>
        </p:spPr>
        <p:txBody>
          <a:bodyPr>
            <a:noAutofit/>
          </a:bodyPr>
          <a:lstStyle/>
          <a:p>
            <a:r>
              <a:rPr lang="en-US" sz="2400" dirty="0"/>
              <a:t>RAN4 will specify the SSB time index acquisition requirements, </a:t>
            </a:r>
            <a:r>
              <a:rPr lang="en-US" sz="2400" dirty="0" err="1"/>
              <a:t>T</a:t>
            </a:r>
            <a:r>
              <a:rPr lang="en-US" sz="1800" dirty="0" err="1"/>
              <a:t>SSB_time_index</a:t>
            </a:r>
            <a:r>
              <a:rPr lang="en-US" sz="2400" dirty="0"/>
              <a:t>, as follows, depending on the DRX cycle, SS block based RRM measurement timing configuration (SMTC), and Measurement gap repetition period (MGRP):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400" dirty="0" err="1"/>
              <a:t>N</a:t>
            </a:r>
            <a:r>
              <a:rPr lang="en-US" sz="1800" dirty="0" err="1"/>
              <a:t>attempts</a:t>
            </a:r>
            <a:r>
              <a:rPr lang="en-US" sz="2400" dirty="0"/>
              <a:t> = [1], which is the number of attempts to acquire the configured SSB time index (corresponding to PBCH-DMRS sequence acquisition) with 99% success rate at SINR=-6dB. </a:t>
            </a:r>
          </a:p>
          <a:p>
            <a:r>
              <a:rPr lang="en-US" sz="2400" dirty="0"/>
              <a:t>The same </a:t>
            </a:r>
            <a:r>
              <a:rPr lang="en-US" sz="2400" dirty="0" err="1"/>
              <a:t>T</a:t>
            </a:r>
            <a:r>
              <a:rPr lang="en-US" sz="2000" dirty="0" err="1"/>
              <a:t>ssb_time_index</a:t>
            </a:r>
            <a:r>
              <a:rPr lang="en-US" sz="2400" dirty="0"/>
              <a:t> requirement (delay) applies for both SSB based and CSI-RS based measurements.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9CE69F8-1D3D-48E8-B708-B5A115AC11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399842"/>
              </p:ext>
            </p:extLst>
          </p:nvPr>
        </p:nvGraphicFramePr>
        <p:xfrm>
          <a:off x="1084118" y="3407401"/>
          <a:ext cx="10023764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3136325273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1493515694"/>
                    </a:ext>
                  </a:extLst>
                </a:gridCol>
                <a:gridCol w="3889664">
                  <a:extLst>
                    <a:ext uri="{9D8B030D-6E8A-4147-A177-3AD203B41FA5}">
                      <a16:colId xmlns:a16="http://schemas.microsoft.com/office/drawing/2014/main" val="4116448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Without measurement gap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With measurement gap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93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Non-DRX or </a:t>
                      </a:r>
                      <a:br>
                        <a:rPr lang="en-US" dirty="0"/>
                      </a:br>
                      <a:r>
                        <a:rPr lang="en-US" dirty="0"/>
                        <a:t>DRX cycle &lt; SMTC periodicity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sz="1400" dirty="0" err="1"/>
                        <a:t>attempts</a:t>
                      </a:r>
                      <a:r>
                        <a:rPr lang="en-US" dirty="0"/>
                        <a:t> × (SMTC period)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sz="1400" dirty="0" err="1"/>
                        <a:t>attempts</a:t>
                      </a:r>
                      <a:r>
                        <a:rPr lang="en-US" dirty="0"/>
                        <a:t> × max(SMTC period, MGRP)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347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&gt;= SMTC periodicity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sz="1400" dirty="0" err="1"/>
                        <a:t>attempts</a:t>
                      </a:r>
                      <a:r>
                        <a:rPr lang="en-US" dirty="0"/>
                        <a:t> × (DRX cycle)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sz="1400" dirty="0" err="1"/>
                        <a:t>attempts</a:t>
                      </a:r>
                      <a:r>
                        <a:rPr lang="en-US" sz="1800" dirty="0"/>
                        <a:t> </a:t>
                      </a:r>
                      <a:r>
                        <a:rPr lang="en-US" dirty="0"/>
                        <a:t>× max(DRX cycle, MGRP)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39498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AC85F82-061F-4020-AFBA-55005BB0C058}"/>
              </a:ext>
            </a:extLst>
          </p:cNvPr>
          <p:cNvSpPr/>
          <p:nvPr/>
        </p:nvSpPr>
        <p:spPr>
          <a:xfrm>
            <a:off x="3873078" y="3039876"/>
            <a:ext cx="441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Table 1 Time period for time index detection</a:t>
            </a:r>
          </a:p>
        </p:txBody>
      </p:sp>
    </p:spTree>
    <p:extLst>
      <p:ext uri="{BB962C8B-B14F-4D97-AF65-F5344CB8AC3E}">
        <p14:creationId xmlns:p14="http://schemas.microsoft.com/office/powerpoint/2010/main" val="1541916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time acquisition time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will specify the SSB time index acquisition requirements, </a:t>
            </a:r>
            <a:r>
              <a:rPr lang="en-US" dirty="0" err="1"/>
              <a:t>T</a:t>
            </a:r>
            <a:r>
              <a:rPr lang="en-US" sz="2000" dirty="0" err="1"/>
              <a:t>SSB_time_index</a:t>
            </a:r>
            <a:r>
              <a:rPr lang="en-US" dirty="0"/>
              <a:t>, with functions of </a:t>
            </a:r>
            <a:r>
              <a:rPr lang="en-US" dirty="0" err="1"/>
              <a:t>N</a:t>
            </a:r>
            <a:r>
              <a:rPr lang="en-US" sz="2000" dirty="0" err="1"/>
              <a:t>attempts</a:t>
            </a:r>
            <a:r>
              <a:rPr lang="en-US" dirty="0"/>
              <a:t>, DRX cycle, SMTC period, MGRP, depending on the configuration</a:t>
            </a:r>
          </a:p>
          <a:p>
            <a:pPr lvl="1"/>
            <a:r>
              <a:rPr lang="en-US" dirty="0"/>
              <a:t>The formula is same as Table 1 in the previous slide</a:t>
            </a:r>
          </a:p>
          <a:p>
            <a:pPr lvl="1"/>
            <a:r>
              <a:rPr lang="en-US" dirty="0" err="1"/>
              <a:t>N</a:t>
            </a:r>
            <a:r>
              <a:rPr lang="en-US" sz="1800" dirty="0" err="1"/>
              <a:t>attempts</a:t>
            </a:r>
            <a:r>
              <a:rPr lang="en-US" dirty="0"/>
              <a:t> is the number of attempts to acquire the configured SSB time index (corresponding to PBCH decoding) with 99% success rate at SINR=-6dB</a:t>
            </a:r>
          </a:p>
          <a:p>
            <a:r>
              <a:rPr lang="en-US" dirty="0" err="1"/>
              <a:t>N</a:t>
            </a:r>
            <a:r>
              <a:rPr lang="en-US" sz="2000" dirty="0" err="1"/>
              <a:t>attempts</a:t>
            </a:r>
            <a:r>
              <a:rPr lang="en-US" dirty="0"/>
              <a:t> = [2] for SCS=120kHz and </a:t>
            </a:r>
            <a:r>
              <a:rPr lang="en-US" dirty="0" err="1"/>
              <a:t>N</a:t>
            </a:r>
            <a:r>
              <a:rPr lang="en-US" sz="1800" dirty="0" err="1"/>
              <a:t>attempts</a:t>
            </a:r>
            <a:r>
              <a:rPr lang="en-US" dirty="0"/>
              <a:t> = [3] for SCS=240kHz</a:t>
            </a:r>
          </a:p>
          <a:p>
            <a:r>
              <a:rPr lang="en-US" dirty="0"/>
              <a:t>The same </a:t>
            </a:r>
            <a:r>
              <a:rPr lang="en-US" dirty="0" err="1"/>
              <a:t>T</a:t>
            </a:r>
            <a:r>
              <a:rPr lang="en-US" sz="2200" dirty="0" err="1"/>
              <a:t>ssb_time_index</a:t>
            </a:r>
            <a:r>
              <a:rPr lang="en-US" dirty="0"/>
              <a:t> requirement (delay) applies for both SSB based and CSI-RS based measurements </a:t>
            </a:r>
          </a:p>
        </p:txBody>
      </p:sp>
    </p:spTree>
    <p:extLst>
      <p:ext uri="{BB962C8B-B14F-4D97-AF65-F5344CB8AC3E}">
        <p14:creationId xmlns:p14="http://schemas.microsoft.com/office/powerpoint/2010/main" val="1252612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0CCCE-DB35-4649-8A35-D6631C6E4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CSI-RS based measurement reporting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74D49-1F61-4DBC-AB77-D31CED7DC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RAN4 will specify two CSI-RS based measurement reporting time requirements depending on the network configuration: </a:t>
            </a:r>
          </a:p>
          <a:p>
            <a:pPr lvl="1"/>
            <a:r>
              <a:rPr lang="en-US" dirty="0"/>
              <a:t>Case 1: Network does not provide the associated SSB information or Network provides the associated SSB information but the SSB index is known to UE</a:t>
            </a:r>
          </a:p>
          <a:p>
            <a:pPr lvl="2"/>
            <a:r>
              <a:rPr lang="en-US" dirty="0" err="1"/>
              <a:t>T</a:t>
            </a:r>
            <a:r>
              <a:rPr lang="en-US" sz="1600" dirty="0" err="1"/>
              <a:t>identify_without_ssb</a:t>
            </a:r>
            <a:r>
              <a:rPr lang="en-US" dirty="0"/>
              <a:t> = T</a:t>
            </a:r>
            <a:r>
              <a:rPr lang="en-US" sz="1600" dirty="0"/>
              <a:t>PSS/</a:t>
            </a:r>
            <a:r>
              <a:rPr lang="en-US" sz="1600" dirty="0" err="1"/>
              <a:t>SSS_sync</a:t>
            </a:r>
            <a:r>
              <a:rPr lang="en-US" dirty="0"/>
              <a:t> + T</a:t>
            </a:r>
            <a:r>
              <a:rPr lang="en-US" sz="1600" dirty="0"/>
              <a:t>CSI-</a:t>
            </a:r>
            <a:r>
              <a:rPr lang="en-US" sz="1600" dirty="0" err="1"/>
              <a:t>RS_measurement_period</a:t>
            </a:r>
            <a:endParaRPr lang="en-US" dirty="0"/>
          </a:p>
          <a:p>
            <a:pPr lvl="1"/>
            <a:r>
              <a:rPr lang="en-US" dirty="0"/>
              <a:t>Case 2: Network provides the associated SSB information</a:t>
            </a:r>
          </a:p>
          <a:p>
            <a:pPr lvl="2"/>
            <a:r>
              <a:rPr lang="en-US" dirty="0" err="1"/>
              <a:t>T</a:t>
            </a:r>
            <a:r>
              <a:rPr lang="en-US" sz="1600" dirty="0" err="1"/>
              <a:t>identify_with_ssb</a:t>
            </a:r>
            <a:r>
              <a:rPr lang="en-US" dirty="0"/>
              <a:t> = T</a:t>
            </a:r>
            <a:r>
              <a:rPr lang="en-US" sz="1600" dirty="0"/>
              <a:t>PSS/</a:t>
            </a:r>
            <a:r>
              <a:rPr lang="en-US" sz="1600" dirty="0" err="1"/>
              <a:t>SSS_sync</a:t>
            </a:r>
            <a:r>
              <a:rPr lang="en-US" dirty="0"/>
              <a:t> + T</a:t>
            </a:r>
            <a:r>
              <a:rPr lang="en-US" sz="1600" dirty="0"/>
              <a:t>CSI-</a:t>
            </a:r>
            <a:r>
              <a:rPr lang="en-US" sz="1600" dirty="0" err="1"/>
              <a:t>RS_measurement_period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sz="1600" dirty="0" err="1"/>
              <a:t>SSB_time_index</a:t>
            </a:r>
            <a:endParaRPr lang="en-US" sz="1600" dirty="0"/>
          </a:p>
          <a:p>
            <a:pPr lvl="1"/>
            <a:r>
              <a:rPr lang="en-US" dirty="0"/>
              <a:t>where </a:t>
            </a:r>
          </a:p>
          <a:p>
            <a:pPr lvl="2"/>
            <a:r>
              <a:rPr lang="en-US" dirty="0"/>
              <a:t>T</a:t>
            </a:r>
            <a:r>
              <a:rPr lang="en-US" sz="1600" dirty="0"/>
              <a:t>PSS/</a:t>
            </a:r>
            <a:r>
              <a:rPr lang="en-US" sz="1600" dirty="0" err="1"/>
              <a:t>SSS_sync</a:t>
            </a:r>
            <a:r>
              <a:rPr lang="en-US" dirty="0"/>
              <a:t>: time period used in PSS/SSS detection for the configured physical cell Id for CSI-RS (same definition as the SSB based measurements)</a:t>
            </a:r>
          </a:p>
          <a:p>
            <a:pPr lvl="2"/>
            <a:r>
              <a:rPr lang="en-US" dirty="0"/>
              <a:t>T</a:t>
            </a:r>
            <a:r>
              <a:rPr lang="en-US" sz="1600" dirty="0"/>
              <a:t>CSI-</a:t>
            </a:r>
            <a:r>
              <a:rPr lang="en-US" sz="1600" dirty="0" err="1"/>
              <a:t>RS_measurement_period</a:t>
            </a:r>
            <a:r>
              <a:rPr lang="en-US" dirty="0"/>
              <a:t>: the measurement period of CSI-RS </a:t>
            </a:r>
            <a:r>
              <a:rPr lang="en-US"/>
              <a:t>based measurements</a:t>
            </a:r>
            <a:endParaRPr lang="en-US" dirty="0"/>
          </a:p>
          <a:p>
            <a:pPr lvl="2"/>
            <a:r>
              <a:rPr lang="en-US" dirty="0" err="1"/>
              <a:t>T</a:t>
            </a:r>
            <a:r>
              <a:rPr lang="en-US" sz="1600" dirty="0" err="1"/>
              <a:t>SSB_time_index</a:t>
            </a:r>
            <a:r>
              <a:rPr lang="en-US" dirty="0"/>
              <a:t>: the time period used to acquire the index of the SSB being measured (same definition as the SSB based measurements)</a:t>
            </a:r>
          </a:p>
        </p:txBody>
      </p:sp>
    </p:spTree>
    <p:extLst>
      <p:ext uri="{BB962C8B-B14F-4D97-AF65-F5344CB8AC3E}">
        <p14:creationId xmlns:p14="http://schemas.microsoft.com/office/powerpoint/2010/main" val="753208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measurement reporting time requirements</vt:lpstr>
      <vt:lpstr>SSB time acquisition time for FR1</vt:lpstr>
      <vt:lpstr>SSB time acquisition time for FR2</vt:lpstr>
      <vt:lpstr>CSI-RS based measurement reporting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2018-01-12T05:29:14Z</dcterms:created>
  <dcterms:modified xsi:type="dcterms:W3CDTF">2018-01-15T14:46:06Z</dcterms:modified>
</cp:coreProperties>
</file>