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 preferSingleView="1">
    <p:restoredLeft sz="15620"/>
    <p:restoredTop sz="94660"/>
  </p:normalViewPr>
  <p:slideViewPr>
    <p:cSldViewPr>
      <p:cViewPr>
        <p:scale>
          <a:sx n="88" d="100"/>
          <a:sy n="88" d="100"/>
        </p:scale>
        <p:origin x="-13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2016-05-04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7CEB09CA-36EA-4F35-AE78-53B4D995725C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Confidential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13812-EA72-47AB-9D6E-EA4ADB4AE536}" type="datetimeFigureOut">
              <a:rPr lang="en-US" smtClean="0"/>
              <a:pPr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2016-05-04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F172E00F-922B-4442-B688-951EC8D415BE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Confidential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frequency accuracy for NB 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Sony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404664"/>
            <a:ext cx="84969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64275" algn="r"/>
              </a:tabLst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3GPP RAN WG4 Meeting #</a:t>
            </a:r>
            <a:r>
              <a:rPr kumimoji="0" lang="en-US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78-NB-IoT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	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R4-78AH-0198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64275" algn="r"/>
              </a:tabLst>
            </a:pP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Kista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Sweden, 3 –  4 May, 2016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Frequency error should be kept </a:t>
            </a:r>
            <a:r>
              <a:rPr lang="en-US" dirty="0" smtClean="0"/>
              <a:t>within±0.1ppm </a:t>
            </a:r>
            <a:r>
              <a:rPr lang="en-US" dirty="0" smtClean="0"/>
              <a:t>for NB IOT in extended coverage mode.</a:t>
            </a:r>
          </a:p>
          <a:p>
            <a:r>
              <a:rPr lang="en-US" dirty="0" smtClean="0"/>
              <a:t>Companies are encourage to investigate further relaxations for RAN4 #79</a:t>
            </a:r>
          </a:p>
          <a:p>
            <a:r>
              <a:rPr lang="en-US" dirty="0" smtClean="0"/>
              <a:t>Transmission period  X should be [256]ms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48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frequency accuracy for NB IOT</vt:lpstr>
      <vt:lpstr>Agreements</vt:lpstr>
    </vt:vector>
  </TitlesOfParts>
  <Company>Sony Ericsson Mobile Communications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Zander, Olof</dc:creator>
  <dc:description>Rev PA1</dc:description>
  <cp:lastModifiedBy>Ali Behravan</cp:lastModifiedBy>
  <cp:revision>12</cp:revision>
  <dcterms:created xsi:type="dcterms:W3CDTF">2016-05-03T23:11:31Z</dcterms:created>
  <dcterms:modified xsi:type="dcterms:W3CDTF">2016-05-04T12:22:20Z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1</vt:lpwstr>
  </property>
  <property fmtid="{D5CDD505-2E9C-101B-9397-08002B2CF9AE}" pid="3" name="SecurityClass">
    <vt:lpwstr>Confidential</vt:lpwstr>
  </property>
  <property fmtid="{D5CDD505-2E9C-101B-9397-08002B2CF9AE}" pid="4" name="Prepared">
    <vt:lpwstr/>
  </property>
  <property fmtid="{D5CDD505-2E9C-101B-9397-08002B2CF9AE}" pid="5" name="Checked">
    <vt:lpwstr/>
  </property>
  <property fmtid="{D5CDD505-2E9C-101B-9397-08002B2CF9AE}" pid="6" name="Date">
    <vt:lpwstr>2016-05-04</vt:lpwstr>
  </property>
  <property fmtid="{D5CDD505-2E9C-101B-9397-08002B2CF9AE}" pid="7" name="Revision">
    <vt:lpwstr>PA1</vt:lpwstr>
  </property>
  <property fmtid="{D5CDD505-2E9C-101B-9397-08002B2CF9AE}" pid="8" name="Title">
    <vt:lpwstr/>
  </property>
  <property fmtid="{D5CDD505-2E9C-101B-9397-08002B2CF9AE}" pid="9" name="DocName">
    <vt:lpwstr/>
  </property>
  <property fmtid="{D5CDD505-2E9C-101B-9397-08002B2CF9AE}" pid="10" name="DocNo">
    <vt:lpwstr/>
  </property>
  <property fmtid="{D5CDD505-2E9C-101B-9397-08002B2CF9AE}" pid="11" name="ApprovedBy">
    <vt:lpwstr/>
  </property>
  <property fmtid="{D5CDD505-2E9C-101B-9397-08002B2CF9AE}" pid="12" name="Reference">
    <vt:lpwstr/>
  </property>
  <property fmtid="{D5CDD505-2E9C-101B-9397-08002B2CF9AE}" pid="13" name="Keyword">
    <vt:lpwstr/>
  </property>
  <property fmtid="{D5CDD505-2E9C-101B-9397-08002B2CF9AE}" pid="14" name="LeftFooterField">
    <vt:lpwstr>DocNo</vt:lpwstr>
  </property>
  <property fmtid="{D5CDD505-2E9C-101B-9397-08002B2CF9AE}" pid="15" name="RightFooterField">
    <vt:lpwstr>Title</vt:lpwstr>
  </property>
  <property fmtid="{D5CDD505-2E9C-101B-9397-08002B2CF9AE}" pid="16" name="MiddleFooterField">
    <vt:lpwstr>Date</vt:lpwstr>
  </property>
  <property fmtid="{D5CDD505-2E9C-101B-9397-08002B2CF9AE}" pid="17" name="SecClassViewType">
    <vt:lpwstr>False</vt:lpwstr>
  </property>
  <property fmtid="{D5CDD505-2E9C-101B-9397-08002B2CF9AE}" pid="18" name="FooterType">
    <vt:lpwstr>CVL</vt:lpwstr>
  </property>
  <property fmtid="{D5CDD505-2E9C-101B-9397-08002B2CF9AE}" pid="19" name="DocumentType">
    <vt:lpwstr> </vt:lpwstr>
  </property>
  <property fmtid="{D5CDD505-2E9C-101B-9397-08002B2CF9AE}" pid="20" name="TemplateName">
    <vt:lpwstr> </vt:lpwstr>
  </property>
  <property fmtid="{D5CDD505-2E9C-101B-9397-08002B2CF9AE}" pid="21" name="TemplateVersion">
    <vt:lpwstr> </vt:lpwstr>
  </property>
  <property fmtid="{D5CDD505-2E9C-101B-9397-08002B2CF9AE}" pid="22" name="TotalNumb">
    <vt:lpwstr>False</vt:lpwstr>
  </property>
</Properties>
</file>