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2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79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0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7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4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6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00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3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1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on MPR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542116" y="567159"/>
            <a:ext cx="1547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R4-78AH-0181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9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WF for NB-IoT MPR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178523"/>
              </p:ext>
            </p:extLst>
          </p:nvPr>
        </p:nvGraphicFramePr>
        <p:xfrm>
          <a:off x="1150716" y="3854372"/>
          <a:ext cx="5944566" cy="2107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2770"/>
                <a:gridCol w="920449"/>
                <a:gridCol w="920449"/>
                <a:gridCol w="920449"/>
                <a:gridCol w="920449"/>
              </a:tblGrid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3 Tones allocation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4-6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7-9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10 - 12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MPR in dB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[1]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[1]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6 Tones allocation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7-12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MPR in 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[1]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[1]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12 Tones allocation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MPR in dB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2 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1837757"/>
            <a:ext cx="10911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Tentatively</a:t>
            </a:r>
            <a:r>
              <a:rPr lang="fi-FI" sz="2000" dirty="0" smtClean="0"/>
              <a:t> </a:t>
            </a:r>
            <a:r>
              <a:rPr lang="fi-FI" sz="2000" dirty="0" err="1" smtClean="0"/>
              <a:t>agree</a:t>
            </a:r>
            <a:r>
              <a:rPr lang="fi-FI" sz="2000" dirty="0" smtClean="0"/>
              <a:t> MPR </a:t>
            </a:r>
            <a:r>
              <a:rPr lang="fi-FI" sz="2000" dirty="0" err="1" smtClean="0"/>
              <a:t>values</a:t>
            </a:r>
            <a:r>
              <a:rPr lang="fi-FI" sz="2000" dirty="0" smtClean="0"/>
              <a:t> </a:t>
            </a:r>
            <a:r>
              <a:rPr lang="fi-FI" sz="2000" dirty="0" smtClean="0"/>
              <a:t>for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class</a:t>
            </a:r>
            <a:r>
              <a:rPr lang="fi-FI" sz="2000" dirty="0" smtClean="0"/>
              <a:t> 3 and 5  in </a:t>
            </a:r>
            <a:r>
              <a:rPr lang="fi-FI" sz="2000" dirty="0" err="1" smtClean="0"/>
              <a:t>Table</a:t>
            </a:r>
            <a:r>
              <a:rPr lang="fi-FI" sz="2000" dirty="0" smtClean="0"/>
              <a:t> </a:t>
            </a:r>
            <a:r>
              <a:rPr lang="fi-FI" sz="2000" dirty="0" err="1" smtClean="0"/>
              <a:t>below</a:t>
            </a:r>
            <a:r>
              <a:rPr lang="fi-FI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Comppanies</a:t>
            </a:r>
            <a:r>
              <a:rPr lang="fi-FI" sz="2000" dirty="0" smtClean="0"/>
              <a:t> </a:t>
            </a:r>
            <a:r>
              <a:rPr lang="fi-FI" sz="2000" dirty="0" err="1" smtClean="0"/>
              <a:t>have</a:t>
            </a:r>
            <a:r>
              <a:rPr lang="fi-FI" sz="2000" dirty="0" smtClean="0"/>
              <a:t> </a:t>
            </a:r>
            <a:r>
              <a:rPr lang="fi-FI" sz="2000" dirty="0" err="1" smtClean="0"/>
              <a:t>time</a:t>
            </a:r>
            <a:r>
              <a:rPr lang="fi-FI" sz="2000" dirty="0" smtClean="0"/>
              <a:t> to </a:t>
            </a:r>
            <a:r>
              <a:rPr lang="fi-FI" sz="2000" dirty="0" err="1" smtClean="0"/>
              <a:t>provide</a:t>
            </a:r>
            <a:r>
              <a:rPr lang="fi-FI" sz="2000" dirty="0" smtClean="0"/>
              <a:t> </a:t>
            </a:r>
            <a:r>
              <a:rPr lang="fi-FI" sz="2000" dirty="0" err="1" smtClean="0"/>
              <a:t>more</a:t>
            </a:r>
            <a:r>
              <a:rPr lang="fi-FI" sz="2000" dirty="0" smtClean="0"/>
              <a:t> </a:t>
            </a:r>
            <a:r>
              <a:rPr lang="fi-FI" sz="2000" dirty="0" err="1" smtClean="0"/>
              <a:t>results</a:t>
            </a:r>
            <a:r>
              <a:rPr lang="fi-FI" sz="2000" dirty="0" smtClean="0"/>
              <a:t> for </a:t>
            </a:r>
            <a:r>
              <a:rPr lang="fi-FI" sz="2000" dirty="0" err="1" smtClean="0"/>
              <a:t>next</a:t>
            </a:r>
            <a:r>
              <a:rPr lang="fi-FI" sz="2000" dirty="0" smtClean="0"/>
              <a:t> </a:t>
            </a:r>
            <a:r>
              <a:rPr lang="fi-FI" sz="2000" dirty="0" err="1" smtClean="0"/>
              <a:t>meeting</a:t>
            </a:r>
            <a:r>
              <a:rPr lang="fi-FI" sz="2000" dirty="0" smtClean="0"/>
              <a:t> </a:t>
            </a:r>
            <a:r>
              <a:rPr lang="fi-FI" sz="2000" dirty="0" err="1" smtClean="0"/>
              <a:t>where</a:t>
            </a:r>
            <a:r>
              <a:rPr lang="fi-FI" sz="2000" dirty="0" smtClean="0"/>
              <a:t> </a:t>
            </a:r>
            <a:r>
              <a:rPr lang="fi-FI" sz="2000" dirty="0" err="1" smtClean="0"/>
              <a:t>final</a:t>
            </a:r>
            <a:r>
              <a:rPr lang="fi-FI" sz="2000" dirty="0" smtClean="0"/>
              <a:t> MPR </a:t>
            </a:r>
            <a:r>
              <a:rPr lang="fi-FI" sz="2000" dirty="0" err="1" smtClean="0"/>
              <a:t>values</a:t>
            </a:r>
            <a:r>
              <a:rPr lang="fi-FI" sz="2000" dirty="0" smtClean="0"/>
              <a:t> </a:t>
            </a:r>
            <a:r>
              <a:rPr lang="fi-FI" sz="2000" dirty="0" err="1" smtClean="0"/>
              <a:t>are</a:t>
            </a:r>
            <a:r>
              <a:rPr lang="fi-FI" sz="2000" dirty="0" smtClean="0"/>
              <a:t> </a:t>
            </a:r>
            <a:r>
              <a:rPr lang="fi-FI" sz="2000" dirty="0" err="1" smtClean="0"/>
              <a:t>decided</a:t>
            </a:r>
            <a:r>
              <a:rPr lang="fi-FI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companies are encouraged to verify the simulation and/or measurement with  </a:t>
            </a:r>
            <a:r>
              <a:rPr lang="en-US" sz="2000" dirty="0" err="1"/>
              <a:t>Tx</a:t>
            </a:r>
            <a:r>
              <a:rPr lang="en-US" sz="2000" dirty="0"/>
              <a:t> impairments listed in the WF R4-162850 including  practical LO phase noise </a:t>
            </a:r>
            <a:r>
              <a:rPr lang="en-US" sz="2000" dirty="0" smtClean="0"/>
              <a:t>assumptions. The </a:t>
            </a:r>
            <a:r>
              <a:rPr lang="en-US" sz="2000" dirty="0"/>
              <a:t>phase noise model  used in the simulations /measurements shall be reported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2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References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4871" y="2037144"/>
            <a:ext cx="69796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[1] </a:t>
            </a:r>
            <a:r>
              <a:rPr lang="en-US" dirty="0" smtClean="0"/>
              <a:t>R4-78AH-0002</a:t>
            </a:r>
            <a:r>
              <a:rPr lang="en-US" dirty="0"/>
              <a:t> </a:t>
            </a:r>
            <a:r>
              <a:rPr lang="en-US" dirty="0" smtClean="0"/>
              <a:t>MPR measurement on LTE PA	Skyworks Solutions Inc.</a:t>
            </a:r>
          </a:p>
          <a:p>
            <a:r>
              <a:rPr lang="fi-FI" dirty="0" smtClean="0"/>
              <a:t>[2] </a:t>
            </a:r>
            <a:r>
              <a:rPr lang="en-US" dirty="0" smtClean="0"/>
              <a:t>R4-78AH-0039</a:t>
            </a:r>
            <a:r>
              <a:rPr lang="en-US" dirty="0"/>
              <a:t> </a:t>
            </a:r>
            <a:r>
              <a:rPr lang="en-US" dirty="0" smtClean="0"/>
              <a:t>MPR simulation results for NB-IoT Huawei</a:t>
            </a:r>
          </a:p>
          <a:p>
            <a:r>
              <a:rPr lang="fi-FI" dirty="0" smtClean="0"/>
              <a:t>[3]</a:t>
            </a:r>
            <a:r>
              <a:rPr lang="en-US" dirty="0" smtClean="0"/>
              <a:t> R4-78AH-0059 NB-IoT MPR study Nokia</a:t>
            </a:r>
            <a:r>
              <a:rPr lang="fi-FI" dirty="0" smtClean="0"/>
              <a:t> </a:t>
            </a:r>
          </a:p>
          <a:p>
            <a:r>
              <a:rPr lang="fi-FI" dirty="0" smtClean="0"/>
              <a:t>[4] R4-78AH-0169 NB-IoT MPR Intel Corporation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37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133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MPR for NB-IoT</vt:lpstr>
      <vt:lpstr>WF for NB-IoT MPR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NB-IoT REFSENS and repetitions</dc:title>
  <dc:creator>Vasenkari, Petri J. (Nokia - FI/Espoo)</dc:creator>
  <cp:lastModifiedBy>Vasenkari, Petri J. (Nokia - FI/Espoo)</cp:lastModifiedBy>
  <cp:revision>21</cp:revision>
  <dcterms:created xsi:type="dcterms:W3CDTF">2016-05-03T10:46:54Z</dcterms:created>
  <dcterms:modified xsi:type="dcterms:W3CDTF">2016-05-04T10:35:03Z</dcterms:modified>
</cp:coreProperties>
</file>