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1152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84299"/>
            <a:ext cx="10642600" cy="18462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power leakage modeling for in-band and guard-band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Intel, Ericsson, Huawei, Nokia, Qualcomm, ZTE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3GPP TSG-RAN WG4 Meeting #77 NB-IOT AH                                                                                                     </a:t>
            </a:r>
            <a:r>
              <a:rPr lang="en-GB" b="1" dirty="0" smtClean="0"/>
              <a:t>R4-77AH-IoT-0154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Budapest, Hungary, 20 – 22 Jan,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dirty="0" smtClean="0"/>
              <a:t>Different companies used different granularity on power leakage modeling 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Way forward on power leakage modeling for in-band and guard-band (3.75kHz sub-carrier spacing)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This is for UL with 3.75kHz sub-carrier spacing of NB-</a:t>
            </a:r>
            <a:r>
              <a:rPr lang="en-US" dirty="0" err="1" smtClean="0"/>
              <a:t>IoT</a:t>
            </a:r>
            <a:endParaRPr lang="en-US" dirty="0" smtClean="0"/>
          </a:p>
          <a:p>
            <a:r>
              <a:rPr lang="en-US" dirty="0" smtClean="0"/>
              <a:t>Companies are encouraged to provide both power leakage modeling as below, but it is fine if only one is provided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dirty="0" smtClean="0"/>
              <a:t>============================================================================</a:t>
            </a:r>
          </a:p>
          <a:p>
            <a:r>
              <a:rPr lang="en-US" dirty="0" smtClean="0"/>
              <a:t>Power leakage from each NB-</a:t>
            </a:r>
            <a:r>
              <a:rPr lang="en-US" dirty="0" err="1" smtClean="0"/>
              <a:t>IoT</a:t>
            </a:r>
            <a:r>
              <a:rPr lang="en-US" dirty="0" smtClean="0"/>
              <a:t> tone to each LTE PRB:</a:t>
            </a:r>
          </a:p>
          <a:p>
            <a:pPr lvl="1"/>
            <a:r>
              <a:rPr lang="en-US" dirty="0" smtClean="0"/>
              <a:t>48 (tones) to 49 (PRB) --- In-band</a:t>
            </a:r>
          </a:p>
          <a:p>
            <a:pPr lvl="1"/>
            <a:r>
              <a:rPr lang="en-US" dirty="0" smtClean="0"/>
              <a:t>48 (tones) to 50 (PRB) --- Guard-band</a:t>
            </a:r>
          </a:p>
          <a:p>
            <a:r>
              <a:rPr lang="en-US" dirty="0" smtClean="0"/>
              <a:t>Power leakage from each LTE PRB to each NB-</a:t>
            </a:r>
            <a:r>
              <a:rPr lang="en-US" dirty="0" err="1" smtClean="0"/>
              <a:t>IoT</a:t>
            </a:r>
            <a:r>
              <a:rPr lang="en-US" dirty="0" smtClean="0"/>
              <a:t> tone:</a:t>
            </a:r>
          </a:p>
          <a:p>
            <a:pPr lvl="1"/>
            <a:r>
              <a:rPr lang="en-US" dirty="0" smtClean="0"/>
              <a:t>49 (PRB) to 48 (tones) --- In-band</a:t>
            </a:r>
          </a:p>
          <a:p>
            <a:pPr lvl="1"/>
            <a:r>
              <a:rPr lang="en-US" dirty="0" smtClean="0"/>
              <a:t>50 (PRB) to 48 (tones) --- Guard-band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dirty="0" smtClean="0"/>
              <a:t>============================================================================</a:t>
            </a:r>
          </a:p>
          <a:p>
            <a:r>
              <a:rPr lang="en-US" dirty="0" smtClean="0"/>
              <a:t>Power leakage from NB-</a:t>
            </a:r>
            <a:r>
              <a:rPr lang="en-US" dirty="0" err="1" smtClean="0"/>
              <a:t>IoT</a:t>
            </a:r>
            <a:r>
              <a:rPr lang="en-US" dirty="0" smtClean="0"/>
              <a:t> (all tones together) to each LTE PRB:</a:t>
            </a:r>
          </a:p>
          <a:p>
            <a:pPr lvl="1"/>
            <a:r>
              <a:rPr lang="en-US" dirty="0" smtClean="0"/>
              <a:t>Whole NB-</a:t>
            </a:r>
            <a:r>
              <a:rPr lang="en-US" dirty="0" err="1" smtClean="0"/>
              <a:t>IoT</a:t>
            </a:r>
            <a:r>
              <a:rPr lang="en-US" dirty="0" smtClean="0"/>
              <a:t> BW to 49 (PRB) --- In-band</a:t>
            </a:r>
          </a:p>
          <a:p>
            <a:pPr lvl="1"/>
            <a:r>
              <a:rPr lang="en-US" dirty="0" smtClean="0"/>
              <a:t>Whole NB-</a:t>
            </a:r>
            <a:r>
              <a:rPr lang="en-US" dirty="0" err="1" smtClean="0"/>
              <a:t>IoT</a:t>
            </a:r>
            <a:r>
              <a:rPr lang="en-US" dirty="0" smtClean="0"/>
              <a:t> BW to 50 (PRB) --- Guard-band</a:t>
            </a:r>
          </a:p>
          <a:p>
            <a:r>
              <a:rPr lang="en-US" dirty="0" smtClean="0"/>
              <a:t>Power leakage from LTE (all PRB together) to each NB-</a:t>
            </a:r>
            <a:r>
              <a:rPr lang="en-US" dirty="0" err="1" smtClean="0"/>
              <a:t>IoT</a:t>
            </a:r>
            <a:r>
              <a:rPr lang="en-US" dirty="0" smtClean="0"/>
              <a:t> tone:</a:t>
            </a:r>
          </a:p>
          <a:p>
            <a:pPr lvl="1"/>
            <a:r>
              <a:rPr lang="en-US" dirty="0" smtClean="0"/>
              <a:t>Whole LTE BW to 48 (tones) --- In-band</a:t>
            </a:r>
          </a:p>
          <a:p>
            <a:pPr lvl="1"/>
            <a:r>
              <a:rPr lang="en-US" dirty="0" smtClean="0"/>
              <a:t>Whole LTE BW to to 48 (tones) --- Guard-band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Way forward on power leakage modeling for in-band and guard-band (15kHz sub-carrier spacing)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This is for UL with 15kHz sub-carrier spacing of NB-</a:t>
            </a:r>
            <a:r>
              <a:rPr lang="en-US" sz="2000" dirty="0" err="1" smtClean="0"/>
              <a:t>IoT</a:t>
            </a:r>
            <a:endParaRPr lang="en-US" sz="2000" dirty="0" smtClean="0"/>
          </a:p>
          <a:p>
            <a:r>
              <a:rPr lang="en-US" sz="2000" dirty="0" smtClean="0"/>
              <a:t>Companies are encouraged to provide power leakage modeling to the next meeting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sz="2000" dirty="0" smtClean="0"/>
              <a:t>============================================================================</a:t>
            </a:r>
          </a:p>
          <a:p>
            <a:r>
              <a:rPr lang="en-US" sz="2000" dirty="0" smtClean="0"/>
              <a:t>Power leakage from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(all tones together) to each LTE PRB:</a:t>
            </a:r>
          </a:p>
          <a:p>
            <a:pPr lvl="1"/>
            <a:r>
              <a:rPr lang="en-US" sz="2000" dirty="0" smtClean="0"/>
              <a:t>Whole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BW to 49 (PRB) --- In-band</a:t>
            </a:r>
          </a:p>
          <a:p>
            <a:pPr lvl="1"/>
            <a:r>
              <a:rPr lang="en-US" sz="2000" dirty="0" smtClean="0"/>
              <a:t>Whole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BW to 50 (PRB) --- Guard-band</a:t>
            </a:r>
          </a:p>
          <a:p>
            <a:r>
              <a:rPr lang="en-US" sz="2000" dirty="0" smtClean="0"/>
              <a:t>Power leakage from LTE (all PRB together) to each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tone:</a:t>
            </a:r>
          </a:p>
          <a:p>
            <a:pPr lvl="1"/>
            <a:r>
              <a:rPr lang="en-US" sz="2000" dirty="0" smtClean="0"/>
              <a:t>Whole LTE BW to </a:t>
            </a:r>
            <a:r>
              <a:rPr lang="en-US" sz="2000" dirty="0" smtClean="0"/>
              <a:t>each tone --- </a:t>
            </a:r>
            <a:r>
              <a:rPr lang="en-US" sz="2000" dirty="0" smtClean="0"/>
              <a:t>In-band</a:t>
            </a:r>
          </a:p>
          <a:p>
            <a:pPr lvl="1"/>
            <a:r>
              <a:rPr lang="en-US" sz="2000" dirty="0" smtClean="0"/>
              <a:t>Whole LTE BW to </a:t>
            </a:r>
            <a:r>
              <a:rPr lang="en-US" sz="2000" dirty="0" smtClean="0"/>
              <a:t>each tone --- </a:t>
            </a:r>
            <a:r>
              <a:rPr lang="en-US" sz="2000" dirty="0" smtClean="0"/>
              <a:t>Guard-band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</TotalTime>
  <Words>325</Words>
  <Application>Microsoft Office PowerPoint</Application>
  <PresentationFormat>Custom</PresentationFormat>
  <Paragraphs>32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power leakage modeling for in-band and guard-band</vt:lpstr>
      <vt:lpstr>Background</vt:lpstr>
      <vt:lpstr>Way forward on power leakage modeling for in-band and guard-band (3.75kHz sub-carrier spacing)</vt:lpstr>
      <vt:lpstr>Way forward on power leakage modeling for in-band and guard-band (15kHz sub-carrier spacing)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xwang23</cp:lastModifiedBy>
  <cp:revision>52</cp:revision>
  <dcterms:created xsi:type="dcterms:W3CDTF">2015-11-18T19:50:45Z</dcterms:created>
  <dcterms:modified xsi:type="dcterms:W3CDTF">2016-01-22T13:04:45Z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