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1152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how to apply ACLR and ACS on coexistence study for standalone case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Intel, Ericsson, Huawei, Nokia, Qualcomm, ZTE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3GPP TSG-RAN WG4 Meeting #77 NB-IOT AH                                                                                                     </a:t>
            </a:r>
            <a:r>
              <a:rPr lang="en-GB" b="1" dirty="0" smtClean="0"/>
              <a:t>R4-77AH-IoT-0153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Budapest, Hungary, 20 – 22 Jan,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dirty="0" smtClean="0"/>
              <a:t>The difference of NB-</a:t>
            </a:r>
            <a:r>
              <a:rPr lang="en-US" dirty="0" err="1" smtClean="0"/>
              <a:t>IoT</a:t>
            </a:r>
            <a:r>
              <a:rPr lang="en-US" dirty="0" smtClean="0"/>
              <a:t> BW and LTE BW is large</a:t>
            </a:r>
          </a:p>
          <a:p>
            <a:r>
              <a:rPr lang="en-US" dirty="0" smtClean="0"/>
              <a:t>Different companies used different methods to apply the ACLR and ACS in the interference calculations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on how to apply ACLR and ACS on coexistence study for standalone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Definition and assumption</a:t>
            </a:r>
          </a:p>
          <a:p>
            <a:pPr lvl="1"/>
            <a:r>
              <a:rPr lang="en-US" dirty="0" smtClean="0"/>
              <a:t>LTE ACLR and ACS are defined for its own bandwidth size</a:t>
            </a:r>
          </a:p>
          <a:p>
            <a:pPr lvl="1"/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ACLR and ACS are defined for its own bandwidth size</a:t>
            </a:r>
          </a:p>
          <a:p>
            <a:pPr lvl="1"/>
            <a:r>
              <a:rPr lang="en-US" dirty="0" smtClean="0"/>
              <a:t>Attenuations are flat in the adjacent 10 MHz</a:t>
            </a:r>
          </a:p>
          <a:p>
            <a:pPr lvl="1"/>
            <a:r>
              <a:rPr lang="en-US" dirty="0" smtClean="0"/>
              <a:t>ACLR and ACS are the inputs to the simulations</a:t>
            </a:r>
          </a:p>
          <a:p>
            <a:pPr lvl="1"/>
            <a:r>
              <a:rPr lang="en-US" dirty="0" err="1" smtClean="0"/>
              <a:t>ACLR_e</a:t>
            </a:r>
            <a:r>
              <a:rPr lang="en-US" dirty="0" smtClean="0"/>
              <a:t> is the effective ACLR in the interference calculation</a:t>
            </a:r>
          </a:p>
          <a:p>
            <a:pPr lvl="1"/>
            <a:r>
              <a:rPr lang="en-US" dirty="0" err="1" smtClean="0"/>
              <a:t>ACS_e</a:t>
            </a:r>
            <a:r>
              <a:rPr lang="en-US" dirty="0" smtClean="0"/>
              <a:t> is the effective ACS in the interference calculation</a:t>
            </a:r>
          </a:p>
          <a:p>
            <a:r>
              <a:rPr lang="en-US" dirty="0" smtClean="0"/>
              <a:t>Interference from LTE to NB-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/>
            <a:r>
              <a:rPr lang="en-US" dirty="0" err="1" smtClean="0"/>
              <a:t>ACLR_e</a:t>
            </a:r>
            <a:r>
              <a:rPr lang="en-US" dirty="0" smtClean="0"/>
              <a:t> = ACLR – 10*log10((180kHz/(# of </a:t>
            </a:r>
            <a:r>
              <a:rPr lang="en-US" dirty="0" err="1" smtClean="0"/>
              <a:t>IoT</a:t>
            </a:r>
            <a:r>
              <a:rPr lang="en-US" dirty="0" smtClean="0"/>
              <a:t> users))/9MHz)</a:t>
            </a:r>
          </a:p>
          <a:p>
            <a:pPr lvl="1"/>
            <a:r>
              <a:rPr lang="en-US" dirty="0" err="1" smtClean="0"/>
              <a:t>ACS_e</a:t>
            </a:r>
            <a:r>
              <a:rPr lang="en-US" dirty="0" smtClean="0"/>
              <a:t> = ACS [pessimistic assumption]</a:t>
            </a:r>
          </a:p>
          <a:p>
            <a:r>
              <a:rPr lang="en-US" dirty="0" smtClean="0"/>
              <a:t>Interference from NB-</a:t>
            </a:r>
            <a:r>
              <a:rPr lang="en-US" dirty="0" err="1" smtClean="0"/>
              <a:t>IoT</a:t>
            </a:r>
            <a:r>
              <a:rPr lang="en-US" dirty="0" smtClean="0"/>
              <a:t> to LTE</a:t>
            </a:r>
          </a:p>
          <a:p>
            <a:pPr lvl="1"/>
            <a:r>
              <a:rPr lang="en-US" dirty="0" err="1" smtClean="0"/>
              <a:t>ACLR_e</a:t>
            </a:r>
            <a:r>
              <a:rPr lang="en-US" dirty="0" smtClean="0"/>
              <a:t> = ACLR – 10*log10((9MHz/(# of LTE users))/180kHz) [pessimistic assumption]</a:t>
            </a:r>
          </a:p>
          <a:p>
            <a:pPr lvl="1"/>
            <a:r>
              <a:rPr lang="en-US" dirty="0" err="1" smtClean="0"/>
              <a:t>ACS_e</a:t>
            </a:r>
            <a:r>
              <a:rPr lang="en-US" dirty="0" smtClean="0"/>
              <a:t> = ACS</a:t>
            </a:r>
          </a:p>
          <a:p>
            <a:r>
              <a:rPr lang="en-US" dirty="0" smtClean="0"/>
              <a:t>The effective ACLR (</a:t>
            </a:r>
            <a:r>
              <a:rPr lang="en-US" dirty="0" err="1" smtClean="0"/>
              <a:t>ACLR_e</a:t>
            </a:r>
            <a:r>
              <a:rPr lang="en-US" dirty="0" smtClean="0"/>
              <a:t>) </a:t>
            </a:r>
            <a:r>
              <a:rPr lang="en-US" dirty="0" smtClean="0"/>
              <a:t>and effective ACS (</a:t>
            </a:r>
            <a:r>
              <a:rPr lang="en-US" dirty="0" err="1" smtClean="0"/>
              <a:t>ACS_e</a:t>
            </a:r>
            <a:r>
              <a:rPr lang="en-US" dirty="0" smtClean="0"/>
              <a:t>) shall be applied in the coexistence simulation for the calculation of victim system interference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87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Illustration of flat assumption of ACLR and ACS</a:t>
            </a:r>
            <a:endParaRPr lang="en-US" sz="40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409674" y="1308098"/>
          <a:ext cx="9563125" cy="5308601"/>
        </p:xfrm>
        <a:graphic>
          <a:graphicData uri="http://schemas.openxmlformats.org/drawingml/2006/table">
            <a:tbl>
              <a:tblPr/>
              <a:tblGrid>
                <a:gridCol w="124804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37441"/>
                <a:gridCol w="37441"/>
                <a:gridCol w="37441"/>
                <a:gridCol w="37441"/>
                <a:gridCol w="37441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124804"/>
              </a:tblGrid>
              <a:tr h="124601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05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05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05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 ACS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ACLR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7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interfering NB-IoT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791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 ACLR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ACS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7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 interfering LTE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</TotalTime>
  <Words>244</Words>
  <Application>Microsoft Office PowerPoint</Application>
  <PresentationFormat>Custom</PresentationFormat>
  <Paragraphs>698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how to apply ACLR and ACS on coexistence study for standalone case</vt:lpstr>
      <vt:lpstr>Background</vt:lpstr>
      <vt:lpstr>Way forward on how to apply ACLR and ACS on coexistence study for standalone case</vt:lpstr>
      <vt:lpstr>Illustration of flat assumption of ACLR and ACS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xwang23</cp:lastModifiedBy>
  <cp:revision>56</cp:revision>
  <dcterms:created xsi:type="dcterms:W3CDTF">2015-11-18T19:50:45Z</dcterms:created>
  <dcterms:modified xsi:type="dcterms:W3CDTF">2016-01-22T13:04:12Z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