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137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further work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CMCC, Intel Corporation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24801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smtClean="0"/>
              <a:t>R4-77AH-IoT-0151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49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 NB-IOT AH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20-22,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3.6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on further work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Measurements and mobility</a:t>
            </a:r>
          </a:p>
          <a:p>
            <a:pPr lvl="1" hangingPunct="0"/>
            <a:r>
              <a:rPr lang="en-US" sz="1600" dirty="0" smtClean="0"/>
              <a:t>RAN4 is to identify the types of signals that are feasible for RRM measurements in RRC_IDLE state.</a:t>
            </a:r>
          </a:p>
          <a:p>
            <a:pPr lvl="1" hangingPunct="0"/>
            <a:r>
              <a:rPr lang="en-US" sz="1600" dirty="0" smtClean="0"/>
              <a:t>RRM </a:t>
            </a:r>
            <a:r>
              <a:rPr lang="en-US" sz="1600" dirty="0"/>
              <a:t>measurement performance is to be studied for each deployment </a:t>
            </a:r>
            <a:r>
              <a:rPr lang="en-US" sz="1600" dirty="0" smtClean="0"/>
              <a:t>type </a:t>
            </a:r>
            <a:r>
              <a:rPr lang="en-GB" sz="1600" dirty="0"/>
              <a:t>(in-band, guard-band, stand-alone)</a:t>
            </a:r>
            <a:r>
              <a:rPr lang="en-US" sz="1600" dirty="0" smtClean="0"/>
              <a:t> independently </a:t>
            </a:r>
            <a:r>
              <a:rPr lang="en-US" sz="1600" dirty="0"/>
              <a:t>and the corresponding requirements shall be defined accordingly </a:t>
            </a:r>
            <a:r>
              <a:rPr lang="en-GB" sz="1600" dirty="0"/>
              <a:t>for NB-</a:t>
            </a:r>
            <a:r>
              <a:rPr lang="en-GB" sz="1600" dirty="0" err="1"/>
              <a:t>IoT</a:t>
            </a:r>
            <a:r>
              <a:rPr lang="en-GB" sz="1600" dirty="0"/>
              <a:t> UEs in RRC_IDLE state</a:t>
            </a:r>
            <a:r>
              <a:rPr lang="en-US" sz="1600" dirty="0"/>
              <a:t>. </a:t>
            </a:r>
            <a:endParaRPr lang="en-US" sz="1600" dirty="0" smtClean="0"/>
          </a:p>
          <a:p>
            <a:pPr lvl="1" hangingPunct="0"/>
            <a:r>
              <a:rPr lang="en-GB" sz="1600" dirty="0" smtClean="0"/>
              <a:t>RAN4 </a:t>
            </a:r>
            <a:r>
              <a:rPr lang="en-GB" sz="1600" dirty="0"/>
              <a:t>is to analyse the impact of deployment type </a:t>
            </a:r>
            <a:r>
              <a:rPr lang="en-GB" sz="1600" dirty="0" smtClean="0"/>
              <a:t>on </a:t>
            </a:r>
            <a:r>
              <a:rPr lang="en-GB" sz="1600" dirty="0"/>
              <a:t>the cell reselection procedure/requirements for NB-</a:t>
            </a:r>
            <a:r>
              <a:rPr lang="en-GB" sz="1600" dirty="0" err="1"/>
              <a:t>IoT</a:t>
            </a:r>
            <a:r>
              <a:rPr lang="en-GB" sz="1600" dirty="0"/>
              <a:t> UEs in RRC_IDLE state. </a:t>
            </a:r>
            <a:endParaRPr lang="en-GB" sz="1600" dirty="0" smtClean="0"/>
          </a:p>
          <a:p>
            <a:pPr lvl="1" hangingPunct="0"/>
            <a:r>
              <a:rPr lang="en-GB" sz="1600" dirty="0" smtClean="0"/>
              <a:t>Measurement accuracy is to be considered for </a:t>
            </a:r>
            <a:r>
              <a:rPr lang="en-US" sz="1600" dirty="0" smtClean="0"/>
              <a:t>RRM </a:t>
            </a:r>
            <a:r>
              <a:rPr lang="en-US" sz="1600" dirty="0"/>
              <a:t>measurements </a:t>
            </a:r>
            <a:r>
              <a:rPr lang="en-US" sz="1600" dirty="0" smtClean="0"/>
              <a:t>in </a:t>
            </a:r>
            <a:r>
              <a:rPr lang="en-US" sz="1600" dirty="0"/>
              <a:t>RRC_IDLE </a:t>
            </a:r>
            <a:r>
              <a:rPr lang="en-US" sz="1600" dirty="0" smtClean="0"/>
              <a:t>state</a:t>
            </a:r>
          </a:p>
          <a:p>
            <a:pPr lvl="1" hangingPunct="0"/>
            <a:r>
              <a:rPr lang="en-US" sz="1600" dirty="0"/>
              <a:t>RAN4 will not define measurement reporting requirements for </a:t>
            </a:r>
            <a:r>
              <a:rPr lang="en-US" sz="1600" dirty="0" smtClean="0"/>
              <a:t>mobility.</a:t>
            </a:r>
            <a:endParaRPr lang="sv-SE" sz="1600" dirty="0"/>
          </a:p>
          <a:p>
            <a:pPr lvl="1"/>
            <a:endParaRPr lang="en-GB" sz="1600" dirty="0" smtClean="0">
              <a:solidFill>
                <a:srgbClr val="FF0000"/>
              </a:solidFill>
            </a:endParaRPr>
          </a:p>
          <a:p>
            <a:r>
              <a:rPr lang="en-GB" sz="2000" dirty="0" smtClean="0"/>
              <a:t>Radio link monitoring</a:t>
            </a:r>
          </a:p>
          <a:p>
            <a:pPr lvl="1"/>
            <a:r>
              <a:rPr lang="en-US" sz="1600" dirty="0" smtClean="0"/>
              <a:t>RAN4 is to identify the types of signals that are feasible for RLM requirements.</a:t>
            </a:r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</TotalTime>
  <Words>156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further work on NB-IoT</vt:lpstr>
      <vt:lpstr>Proposals on further work on NB-IoT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Kazuyoshi Uesaka</cp:lastModifiedBy>
  <cp:revision>189</cp:revision>
  <dcterms:created xsi:type="dcterms:W3CDTF">2006-08-16T00:00:00Z</dcterms:created>
  <dcterms:modified xsi:type="dcterms:W3CDTF">2016-01-22T11:16:30Z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x">
    <vt:lpwstr>0</vt:lpwstr>
  </property>
  <property fmtid="{D5CDD505-2E9C-101B-9397-08002B2CF9AE}" pid="4" name="DocumentType">
    <vt:lpwstr/>
  </property>
  <property fmtid="{D5CDD505-2E9C-101B-9397-08002B2CF9AE}" pid="5" name="TemplateName">
    <vt:lpwstr/>
  </property>
  <property fmtid="{D5CDD505-2E9C-101B-9397-08002B2CF9AE}" pid="6" name="TemplateVersion">
    <vt:lpwstr/>
  </property>
  <property fmtid="{D5CDD505-2E9C-101B-9397-08002B2CF9AE}" pid="7" name="White">
    <vt:bool>true</vt:bool>
  </property>
  <property fmtid="{D5CDD505-2E9C-101B-9397-08002B2CF9AE}" pid="8" name="chkMetaData">
    <vt:bool>false</vt:bool>
  </property>
  <property fmtid="{D5CDD505-2E9C-101B-9397-08002B2CF9AE}" pid="9" name="chkTaglines">
    <vt:bool>true</vt:bool>
  </property>
  <property fmtid="{D5CDD505-2E9C-101B-9397-08002B2CF9AE}" pid="10" name="SecurityClass">
    <vt:lpwstr>Ericsson Internal</vt:lpwstr>
  </property>
  <property fmtid="{D5CDD505-2E9C-101B-9397-08002B2CF9AE}" pid="11" name="txtConfLabel">
    <vt:lpwstr>Ericsson Internal</vt:lpwstr>
  </property>
  <property fmtid="{D5CDD505-2E9C-101B-9397-08002B2CF9AE}" pid="12" name="optUseConfClass">
    <vt:bool>true</vt:bool>
  </property>
  <property fmtid="{D5CDD505-2E9C-101B-9397-08002B2CF9AE}" pid="13" name="optUseConfLabel">
    <vt:bool>false</vt:bool>
  </property>
  <property fmtid="{D5CDD505-2E9C-101B-9397-08002B2CF9AE}" pid="14" name="optFooterCVLDocNo">
    <vt:bool>true</vt:bool>
  </property>
  <property fmtid="{D5CDD505-2E9C-101B-9397-08002B2CF9AE}" pid="15" name="optFooterCVLCopyright">
    <vt:bool>false</vt:bool>
  </property>
  <property fmtid="{D5CDD505-2E9C-101B-9397-08002B2CF9AE}" pid="16" name="optEnterText1">
    <vt:bool>false</vt:bool>
  </property>
  <property fmtid="{D5CDD505-2E9C-101B-9397-08002B2CF9AE}" pid="17" name="optFooterCVLConfLabel">
    <vt:bool>true</vt:bool>
  </property>
  <property fmtid="{D5CDD505-2E9C-101B-9397-08002B2CF9AE}" pid="18" name="optEnterText2">
    <vt:bool>false</vt:bool>
  </property>
  <property fmtid="{D5CDD505-2E9C-101B-9397-08002B2CF9AE}" pid="19" name="optFooterCVLTitle">
    <vt:bool>true</vt:bool>
  </property>
  <property fmtid="{D5CDD505-2E9C-101B-9397-08002B2CF9AE}" pid="20" name="optFooterCVLPrep">
    <vt:bool>false</vt:bool>
  </property>
  <property fmtid="{D5CDD505-2E9C-101B-9397-08002B2CF9AE}" pid="21" name="optEnterText3">
    <vt:bool>false</vt:bool>
  </property>
  <property fmtid="{D5CDD505-2E9C-101B-9397-08002B2CF9AE}" pid="22" name="optFooterCVLDate">
    <vt:bool>true</vt:bool>
  </property>
  <property fmtid="{D5CDD505-2E9C-101B-9397-08002B2CF9AE}" pid="23" name="optEnterText4">
    <vt:bool>false</vt:bool>
  </property>
  <property fmtid="{D5CDD505-2E9C-101B-9397-08002B2CF9AE}" pid="24" name="LeftFooterField">
    <vt:lpwstr> </vt:lpwstr>
  </property>
  <property fmtid="{D5CDD505-2E9C-101B-9397-08002B2CF9AE}" pid="25" name="MiddleFooterField">
    <vt:lpwstr> </vt:lpwstr>
  </property>
  <property fmtid="{D5CDD505-2E9C-101B-9397-08002B2CF9AE}" pid="26" name="RightFooterField">
    <vt:lpwstr> </vt:lpwstr>
  </property>
  <property fmtid="{D5CDD505-2E9C-101B-9397-08002B2CF9AE}" pid="27" name="RightFooterField2">
    <vt:lpwstr> </vt:lpwstr>
  </property>
  <property fmtid="{D5CDD505-2E9C-101B-9397-08002B2CF9AE}" pid="28" name="TotalNumb">
    <vt:bool>false</vt:bool>
  </property>
  <property fmtid="{D5CDD505-2E9C-101B-9397-08002B2CF9AE}" pid="29" name="Pages">
    <vt:bool>true</vt:bool>
  </property>
</Properties>
</file>