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1" r:id="rId5"/>
    <p:sldId id="259" r:id="rId6"/>
    <p:sldId id="263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189" autoAdjust="0"/>
    <p:restoredTop sz="93648" autoAdjust="0"/>
  </p:normalViewPr>
  <p:slideViewPr>
    <p:cSldViewPr>
      <p:cViewPr>
        <p:scale>
          <a:sx n="64" d="100"/>
          <a:sy n="64" d="100"/>
        </p:scale>
        <p:origin x="-198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2016/1/22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2712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BS RF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Ericsson, [ALU, Huawei, Nokia, ZTE, NEC, Intel, Qualcomm,.]</a:t>
            </a:r>
            <a:endParaRPr lang="en-US" sz="2800" dirty="0"/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#AH77		</a:t>
            </a:r>
            <a:r>
              <a:rPr lang="en-GB" sz="2400" dirty="0" smtClean="0"/>
              <a:t>R4-77AH-IoT-0144</a:t>
            </a:r>
            <a:endParaRPr lang="en-US" sz="2400" b="1" dirty="0" smtClean="0"/>
          </a:p>
          <a:p>
            <a:r>
              <a:rPr lang="en-GB" sz="2400" b="1" dirty="0" smtClean="0"/>
              <a:t>Budapest, Hungary</a:t>
            </a:r>
            <a:r>
              <a:rPr lang="pt-BR" sz="2400" b="1" dirty="0" smtClean="0"/>
              <a:t>, </a:t>
            </a:r>
            <a:r>
              <a:rPr lang="en-GB" sz="2400" b="1" dirty="0" smtClean="0"/>
              <a:t>20-22 Jan, 2016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/>
              <a:t>This contribution captures the intial agreements for NB-IOT </a:t>
            </a:r>
            <a:r>
              <a:rPr lang="fi-FI" dirty="0" smtClean="0"/>
              <a:t>BS RF requirements</a:t>
            </a:r>
            <a:r>
              <a:rPr lang="en-US" dirty="0" smtClean="0"/>
              <a:t> </a:t>
            </a:r>
            <a:r>
              <a:rPr lang="en-US" dirty="0"/>
              <a:t>which were endorsed in RAN4 NB-IOT Ad-Hoc in Budapest. </a:t>
            </a:r>
          </a:p>
          <a:p>
            <a:pPr marL="0" indent="0">
              <a:buNone/>
            </a:pPr>
            <a:endParaRPr lang="fi-FI" dirty="0" smtClean="0"/>
          </a:p>
          <a:p>
            <a:pPr marL="0" indent="0">
              <a:buNone/>
            </a:pPr>
            <a:r>
              <a:rPr lang="fi-FI" dirty="0" smtClean="0"/>
              <a:t>It </a:t>
            </a:r>
            <a:r>
              <a:rPr lang="fi-FI" dirty="0"/>
              <a:t>also lists topics that needs further </a:t>
            </a:r>
            <a:r>
              <a:rPr lang="fi-FI" dirty="0" smtClean="0"/>
              <a:t>investigation and discussion </a:t>
            </a:r>
            <a:r>
              <a:rPr lang="fi-FI" dirty="0"/>
              <a:t>in next meeting.</a:t>
            </a:r>
            <a:endParaRPr lang="en-US" dirty="0"/>
          </a:p>
          <a:p>
            <a:pPr marL="0" indent="0">
              <a:buNone/>
            </a:pP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Transmitter requirements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Same BS Types as LTE:</a:t>
            </a:r>
          </a:p>
          <a:p>
            <a:pPr marL="1314450" lvl="2" indent="-457200"/>
            <a:r>
              <a:rPr lang="sv-SE" dirty="0" smtClean="0"/>
              <a:t>Wide Area top priority</a:t>
            </a:r>
          </a:p>
          <a:p>
            <a:pPr marL="1314450" lvl="2" indent="-457200"/>
            <a:r>
              <a:rPr lang="sv-SE" dirty="0" smtClean="0"/>
              <a:t>Home Area down prioritized</a:t>
            </a:r>
          </a:p>
          <a:p>
            <a:r>
              <a:rPr lang="sv-SE" dirty="0" smtClean="0"/>
              <a:t>Transmitted signal quality:</a:t>
            </a:r>
          </a:p>
          <a:p>
            <a:pPr lvl="2"/>
            <a:r>
              <a:rPr lang="sv-SE" dirty="0" smtClean="0"/>
              <a:t>Same as LTE</a:t>
            </a:r>
          </a:p>
          <a:p>
            <a:pPr lvl="2"/>
            <a:r>
              <a:rPr lang="sv-SE" dirty="0" smtClean="0"/>
              <a:t>DL RS power: tbc with RAN1 outputs</a:t>
            </a:r>
          </a:p>
          <a:p>
            <a:r>
              <a:rPr lang="sv-SE" dirty="0" smtClean="0"/>
              <a:t>Unwanted emission when in/guard band</a:t>
            </a:r>
          </a:p>
          <a:p>
            <a:pPr lvl="2"/>
            <a:r>
              <a:rPr lang="sv-SE" dirty="0" smtClean="0"/>
              <a:t>Same as LTE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8392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sv-SE" dirty="0" smtClean="0"/>
              <a:t>Transmitter Requirements (to investigate)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sv-SE" sz="3100" dirty="0" smtClean="0"/>
              <a:t>BS types to consider</a:t>
            </a:r>
          </a:p>
          <a:p>
            <a:pPr marL="742950" lvl="2" indent="-342900"/>
            <a:r>
              <a:rPr lang="sv-SE" sz="2900" dirty="0"/>
              <a:t>Medium range and local </a:t>
            </a:r>
            <a:r>
              <a:rPr lang="sv-SE" sz="2900" dirty="0" smtClean="0"/>
              <a:t>area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sv-SE" sz="3100" dirty="0" smtClean="0"/>
              <a:t>Output power dynamics (in/guard band only)</a:t>
            </a:r>
            <a:endParaRPr lang="sv-SE" sz="3100" dirty="0"/>
          </a:p>
          <a:p>
            <a:pPr lvl="1"/>
            <a:r>
              <a:rPr lang="sv-SE" dirty="0" smtClean="0"/>
              <a:t>Pending on power boosting (+6dB)</a:t>
            </a:r>
          </a:p>
          <a:p>
            <a:r>
              <a:rPr lang="sv-SE" dirty="0" smtClean="0"/>
              <a:t>ACLR</a:t>
            </a:r>
          </a:p>
          <a:p>
            <a:pPr lvl="1"/>
            <a:r>
              <a:rPr lang="sv-SE" dirty="0" smtClean="0"/>
              <a:t>Pending on coexistence outcomes</a:t>
            </a:r>
          </a:p>
          <a:p>
            <a:r>
              <a:rPr lang="sv-SE" dirty="0" smtClean="0"/>
              <a:t>Unwanted emission / Mask</a:t>
            </a:r>
          </a:p>
          <a:p>
            <a:pPr lvl="1">
              <a:buFontTx/>
              <a:buChar char="-"/>
            </a:pPr>
            <a:r>
              <a:rPr lang="sv-SE" dirty="0" smtClean="0"/>
              <a:t>FFS: GSM or MSR mask for standalone</a:t>
            </a:r>
          </a:p>
          <a:p>
            <a:pPr lvl="1"/>
            <a:r>
              <a:rPr lang="sv-SE" dirty="0" smtClean="0"/>
              <a:t>when guard </a:t>
            </a:r>
            <a:r>
              <a:rPr lang="sv-SE" dirty="0"/>
              <a:t>band</a:t>
            </a:r>
          </a:p>
          <a:p>
            <a:pPr lvl="2"/>
            <a:r>
              <a:rPr lang="sv-SE" dirty="0" smtClean="0"/>
              <a:t>FFS: NB-IoT Foffset in LTE guard band</a:t>
            </a:r>
            <a:endParaRPr lang="sv-SE" dirty="0" smtClean="0"/>
          </a:p>
          <a:p>
            <a:r>
              <a:rPr lang="sv-SE" dirty="0" smtClean="0"/>
              <a:t>Spurious </a:t>
            </a:r>
            <a:r>
              <a:rPr lang="sv-SE" dirty="0" smtClean="0"/>
              <a:t>emission NB-IoT </a:t>
            </a:r>
          </a:p>
          <a:p>
            <a:pPr lvl="1"/>
            <a:r>
              <a:rPr lang="sv-SE" altLang="ja-JP" dirty="0" smtClean="0"/>
              <a:t>Same </a:t>
            </a:r>
            <a:r>
              <a:rPr lang="sv-SE" altLang="ja-JP" dirty="0"/>
              <a:t>as </a:t>
            </a:r>
            <a:r>
              <a:rPr lang="sv-SE" altLang="ja-JP" dirty="0" smtClean="0"/>
              <a:t>LTE</a:t>
            </a:r>
            <a:endParaRPr lang="sv-SE" altLang="ja-JP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08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Transmitter Requirements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232130"/>
              </p:ext>
            </p:extLst>
          </p:nvPr>
        </p:nvGraphicFramePr>
        <p:xfrm>
          <a:off x="1447800" y="1295391"/>
          <a:ext cx="6434540" cy="517223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629916"/>
                <a:gridCol w="1369084"/>
                <a:gridCol w="1217770"/>
                <a:gridCol w="1217770"/>
              </a:tblGrid>
              <a:tr h="567267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RF requirements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 + NB-IoT in band / guard band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NB-IoT standalone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836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NB-</a:t>
                      </a:r>
                      <a:r>
                        <a:rPr lang="en-GB" sz="10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IoT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Base station output power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Power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sharing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Output power dynamics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Transmitted signal quality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Modulation quality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Frequency error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Time alignment error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Unwanted emissions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Transmitter spurious emissions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26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Operating band unwanted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emissions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        No change             </a:t>
                      </a:r>
                      <a:r>
                        <a:rPr lang="en-GB" sz="10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To be checked</a:t>
                      </a:r>
                    </a:p>
                    <a:p>
                      <a:pPr marL="0" marR="0" indent="0" algn="r" defTabSz="914400" rtl="0" eaLnBrk="1" fontAlgn="auto" latinLnBrk="0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with guard band</a:t>
                      </a:r>
                      <a:endParaRPr lang="en-GB" sz="1000" dirty="0" smtClean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dirty="0" smtClean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dirty="0" smtClean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26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Occupied bandwidth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90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          No change              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To be further clarified with guard band</a:t>
                      </a:r>
                      <a:endParaRPr lang="en-US" sz="8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ACLR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26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Transmitter 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Interferer to be redefined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Interferer to be redefined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48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Receiver requirements (to investigate)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NB-IoT REFSENS</a:t>
            </a:r>
          </a:p>
          <a:p>
            <a:pPr lvl="1"/>
            <a:r>
              <a:rPr lang="sv-SE" dirty="0" smtClean="0"/>
              <a:t>Top priority as it’s used for the other requirements</a:t>
            </a:r>
          </a:p>
          <a:p>
            <a:pPr lvl="1"/>
            <a:r>
              <a:rPr lang="sv-SE" dirty="0" smtClean="0"/>
              <a:t>Define Fixed Reference Channel</a:t>
            </a:r>
          </a:p>
          <a:p>
            <a:r>
              <a:rPr lang="sv-SE" dirty="0" smtClean="0"/>
              <a:t>Others</a:t>
            </a:r>
          </a:p>
          <a:p>
            <a:pPr lvl="1"/>
            <a:r>
              <a:rPr lang="sv-SE" dirty="0"/>
              <a:t>ACS pending on coexistence.</a:t>
            </a:r>
          </a:p>
          <a:p>
            <a:pPr lvl="1"/>
            <a:r>
              <a:rPr lang="sv-SE" dirty="0" smtClean="0"/>
              <a:t>Pending on REFSENS.</a:t>
            </a:r>
          </a:p>
        </p:txBody>
      </p:sp>
    </p:spTree>
    <p:extLst>
      <p:ext uri="{BB962C8B-B14F-4D97-AF65-F5344CB8AC3E}">
        <p14:creationId xmlns:p14="http://schemas.microsoft.com/office/powerpoint/2010/main" val="31152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Receiver requirements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900097"/>
              </p:ext>
            </p:extLst>
          </p:nvPr>
        </p:nvGraphicFramePr>
        <p:xfrm>
          <a:off x="990600" y="1295402"/>
          <a:ext cx="7315200" cy="525779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041830"/>
                <a:gridCol w="1456358"/>
                <a:gridCol w="1408506"/>
                <a:gridCol w="1408506"/>
              </a:tblGrid>
              <a:tr h="61856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RF requirements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 + NB-IoT in band / guard band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NB-IoT standalone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09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NB-IoT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Reference sensitivity level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   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Dynamic range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In-band selectivity and 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65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Narrowband 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Out-of-band 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Receiver spurious emissions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Receiver 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65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Narrowband 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In-channel selectivity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Performance requirements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51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</TotalTime>
  <Words>417</Words>
  <Application>Microsoft Office PowerPoint</Application>
  <PresentationFormat>On-screen Show (4:3)</PresentationFormat>
  <Paragraphs>139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BS RF requirements</vt:lpstr>
      <vt:lpstr>Background</vt:lpstr>
      <vt:lpstr>Transmitter requirements agreement</vt:lpstr>
      <vt:lpstr>Transmitter Requirements (to investigate)</vt:lpstr>
      <vt:lpstr>Transmitter Requirements</vt:lpstr>
      <vt:lpstr>Receiver requirements (to investigate)</vt:lpstr>
      <vt:lpstr>Receiver requirements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Tan, Jun 1. (Nokia - US/Arlington Heights)</dc:creator>
  <cp:lastModifiedBy>Dominique Everaere</cp:lastModifiedBy>
  <cp:revision>61</cp:revision>
  <dcterms:created xsi:type="dcterms:W3CDTF">2006-08-16T00:00:00Z</dcterms:created>
  <dcterms:modified xsi:type="dcterms:W3CDTF">2016-01-22T10:17:02Z</dcterms:modified>
</cp:coreProperties>
</file>