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912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enryguo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>
        <p:scale>
          <a:sx n="66" d="100"/>
          <a:sy n="66" d="100"/>
        </p:scale>
        <p:origin x="-1276" y="-116"/>
      </p:cViewPr>
      <p:guideLst>
        <p:guide orient="horz" pos="912"/>
        <p:guide pos="3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53400" cy="2365375"/>
          </a:xfrm>
        </p:spPr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NB-IoT UE category from </a:t>
            </a:r>
            <a:r>
              <a:rPr lang="en-GB" altLang="zh-CN" b="1" dirty="0" err="1" smtClean="0"/>
              <a:t>RAN4</a:t>
            </a:r>
            <a:r>
              <a:rPr lang="en-GB" altLang="zh-CN" b="1" dirty="0" smtClean="0"/>
              <a:t> respects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648200"/>
            <a:ext cx="6400800" cy="8382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ASTRI, …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ja-JP" sz="16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</a:t>
            </a:r>
            <a:r>
              <a:rPr lang="en-US" altLang="ja-JP" sz="16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TSG</a:t>
            </a:r>
            <a:r>
              <a:rPr lang="en-US" altLang="ja-JP" sz="16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RAN </a:t>
            </a:r>
            <a:r>
              <a:rPr lang="en-US" altLang="ja-JP" sz="1600" dirty="0" err="1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WG4</a:t>
            </a:r>
            <a:r>
              <a:rPr lang="en-US" altLang="ja-JP" sz="16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 NB-IoT Ad-Hoc meeting                                                   </a:t>
            </a:r>
          </a:p>
          <a:p>
            <a:pPr hangingPunct="0"/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Budapest, Hungary, 20</a:t>
            </a:r>
            <a:r>
              <a:rPr lang="en-US" altLang="zh-CN" sz="16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altLang="zh-CN" sz="1600" dirty="0" err="1" smtClean="0">
                <a:latin typeface="Arial" pitchFamily="34" charset="0"/>
                <a:cs typeface="Arial" pitchFamily="34" charset="0"/>
              </a:rPr>
              <a:t>22</a:t>
            </a:r>
            <a:r>
              <a:rPr lang="en-US" altLang="zh-CN" sz="1600" baseline="30000" dirty="0" err="1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 January 2016                                                        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zh-CN" sz="1600" dirty="0" err="1" smtClean="0">
                <a:latin typeface="Arial" pitchFamily="34" charset="0"/>
                <a:cs typeface="Arial" pitchFamily="34" charset="0"/>
              </a:rPr>
              <a:t>R4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en-US" altLang="zh-CN" sz="1600" dirty="0" err="1" smtClean="0">
                <a:latin typeface="Arial" pitchFamily="34" charset="0"/>
                <a:cs typeface="Arial" pitchFamily="34" charset="0"/>
              </a:rPr>
              <a:t>77AH</a:t>
            </a: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-IoT-0143</a:t>
            </a:r>
            <a:endParaRPr lang="zh-CN" altLang="zh-CN" sz="1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953000"/>
          </a:xfrm>
        </p:spPr>
        <p:txBody>
          <a:bodyPr>
            <a:normAutofit fontScale="92500"/>
          </a:bodyPr>
          <a:lstStyle/>
          <a:p>
            <a:r>
              <a:rPr lang="sv-SE" dirty="0" smtClean="0"/>
              <a:t>Several methods have been propsed to decease PAPR of uplink transmission signal.</a:t>
            </a:r>
          </a:p>
          <a:p>
            <a:r>
              <a:rPr lang="sv-SE" dirty="0" smtClean="0"/>
              <a:t>It is shown that PAPR can be exactly zero or very near zero with the proposed methods, and EVM degradation is neglectable. Therefore, nonlinear PA with high efficiency can be adopted. </a:t>
            </a:r>
          </a:p>
          <a:p>
            <a:r>
              <a:rPr lang="en-US" dirty="0" smtClean="0"/>
              <a:t>Single tone transmission with constant envelop and single tone/multi tone transmission with non-constant envelop lead to different RF architecture, thus different cost and power efficiency.</a:t>
            </a:r>
          </a:p>
          <a:p>
            <a:pPr lvl="0"/>
            <a:endParaRPr lang="sv-SE" dirty="0"/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en-US" dirty="0" smtClean="0"/>
              <a:t>It is proposed that 2 categories are classified as the followings:</a:t>
            </a:r>
          </a:p>
          <a:p>
            <a:pPr marL="914400" lvl="0">
              <a:buFont typeface="Wingdings" pitchFamily="2" charset="2"/>
              <a:buChar char="ü"/>
            </a:pPr>
            <a:r>
              <a:rPr lang="en-US" dirty="0" smtClean="0"/>
              <a:t>Cat1: single tone transmission with constant envelop and near-constant envelop (</a:t>
            </a:r>
            <a:r>
              <a:rPr lang="en-US" dirty="0" err="1" smtClean="0"/>
              <a:t>e.g</a:t>
            </a:r>
            <a:r>
              <a:rPr lang="en-US" dirty="0" smtClean="0"/>
              <a:t> PAPR&lt;</a:t>
            </a:r>
            <a:r>
              <a:rPr lang="en-US" dirty="0" err="1" smtClean="0"/>
              <a:t>0.5dB</a:t>
            </a:r>
            <a:r>
              <a:rPr lang="en-US" dirty="0" smtClean="0"/>
              <a:t>).</a:t>
            </a:r>
          </a:p>
          <a:p>
            <a:pPr marL="914400" lvl="0">
              <a:buFont typeface="Wingdings" pitchFamily="2" charset="2"/>
              <a:buChar char="ü"/>
            </a:pPr>
            <a:r>
              <a:rPr lang="en-US" dirty="0" err="1" smtClean="0"/>
              <a:t>Cat2</a:t>
            </a:r>
            <a:r>
              <a:rPr lang="en-US" dirty="0" smtClean="0"/>
              <a:t>: single tone transmission and multi tone transmission with non-constant envelop (e.g. PAPR&gt;</a:t>
            </a:r>
            <a:r>
              <a:rPr lang="en-US" dirty="0" err="1" smtClean="0"/>
              <a:t>0.5dB</a:t>
            </a:r>
            <a:r>
              <a:rPr lang="en-US" dirty="0" smtClean="0"/>
              <a:t>).</a:t>
            </a:r>
          </a:p>
          <a:p>
            <a:pPr lvl="0"/>
            <a:r>
              <a:rPr lang="en-US" dirty="0" smtClean="0"/>
              <a:t>UE can support either </a:t>
            </a:r>
            <a:r>
              <a:rPr lang="en-US" dirty="0" err="1" smtClean="0"/>
              <a:t>Cat1</a:t>
            </a:r>
            <a:r>
              <a:rPr lang="en-US" dirty="0" smtClean="0"/>
              <a:t> or </a:t>
            </a:r>
            <a:r>
              <a:rPr lang="en-US" dirty="0" err="1" smtClean="0"/>
              <a:t>Cat2</a:t>
            </a:r>
            <a:r>
              <a:rPr lang="en-US" dirty="0" smtClean="0"/>
              <a:t>.</a:t>
            </a:r>
          </a:p>
          <a:p>
            <a:pPr lvl="0"/>
            <a:endParaRPr lang="sv-SE" dirty="0"/>
          </a:p>
          <a:p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</TotalTime>
  <Words>152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 NB-IoT UE category from RAN4 respects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henryguo</cp:lastModifiedBy>
  <cp:revision>138</cp:revision>
  <dcterms:created xsi:type="dcterms:W3CDTF">2015-04-22T12:48:09Z</dcterms:created>
  <dcterms:modified xsi:type="dcterms:W3CDTF">2016-01-22T07:52:20Z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  <property fmtid="{D5CDD505-2E9C-101B-9397-08002B2CF9AE}" pid="6" name="_AdHocReviewCycleID">
    <vt:i4>17136477</vt:i4>
  </property>
  <property fmtid="{D5CDD505-2E9C-101B-9397-08002B2CF9AE}" pid="7" name="_NewReviewCycle">
    <vt:lpwstr/>
  </property>
  <property fmtid="{D5CDD505-2E9C-101B-9397-08002B2CF9AE}" pid="8" name="_EmailSubject">
    <vt:lpwstr>Draft R4-156751 Way forward on  RF bands for NB-IOT</vt:lpwstr>
  </property>
  <property fmtid="{D5CDD505-2E9C-101B-9397-08002B2CF9AE}" pid="9" name="_AuthorEmail">
    <vt:lpwstr>vvintola@qca.qualcomm.com</vt:lpwstr>
  </property>
  <property fmtid="{D5CDD505-2E9C-101B-9397-08002B2CF9AE}" pid="10" name="_AuthorEmailDisplayName">
    <vt:lpwstr>Vintola, Ville</vt:lpwstr>
  </property>
</Properties>
</file>