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52" y="-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interference modeling for in-band and guard-band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Qualcomm, ZTE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3GPP </a:t>
            </a:r>
            <a:r>
              <a:rPr lang="de-DE" dirty="0" smtClean="0"/>
              <a:t>TSG-RAN WG4 Meeting #77 NB-IOT AH                  </a:t>
            </a:r>
            <a:r>
              <a:rPr lang="de-DE" dirty="0" smtClean="0"/>
              <a:t>                                                                                   </a:t>
            </a:r>
            <a:r>
              <a:rPr lang="en-GB" b="1" dirty="0" smtClean="0"/>
              <a:t>R4-77AH-IoT-0142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Budapest, Hungary, 20 – 22 Jan,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Different companies used different granularity on interference modeling 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interference modeling for in-band and guard-band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It is for UL with 3.75kHz sub-carrier spacing</a:t>
            </a:r>
          </a:p>
          <a:p>
            <a:r>
              <a:rPr lang="en-US" dirty="0" smtClean="0"/>
              <a:t>Companies are encouraged to provide both interference modeling as below, but it is fine if only one is </a:t>
            </a:r>
            <a:r>
              <a:rPr lang="en-US" dirty="0" smtClean="0"/>
              <a:t>provided</a:t>
            </a:r>
            <a:endParaRPr lang="en-US" dirty="0" smtClean="0"/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Interference from each NB-</a:t>
            </a:r>
            <a:r>
              <a:rPr lang="en-US" dirty="0" err="1" smtClean="0"/>
              <a:t>IoT</a:t>
            </a:r>
            <a:r>
              <a:rPr lang="en-US" dirty="0" smtClean="0"/>
              <a:t> tone to each LTE PRB:</a:t>
            </a:r>
          </a:p>
          <a:p>
            <a:pPr lvl="1"/>
            <a:r>
              <a:rPr lang="en-US" dirty="0" smtClean="0"/>
              <a:t>48 (tones) to 49 (PRB) --- In-band</a:t>
            </a:r>
          </a:p>
          <a:p>
            <a:pPr lvl="1"/>
            <a:r>
              <a:rPr lang="en-US" dirty="0" smtClean="0"/>
              <a:t>48 (tones) to 50 (PRB) --- Guard-band</a:t>
            </a:r>
          </a:p>
          <a:p>
            <a:r>
              <a:rPr lang="en-US" dirty="0" smtClean="0"/>
              <a:t>Interference from each LTE PRB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49 (PRB) to 48 (tones) --- In-band</a:t>
            </a:r>
          </a:p>
          <a:p>
            <a:pPr lvl="1"/>
            <a:r>
              <a:rPr lang="en-US" dirty="0" smtClean="0"/>
              <a:t>50 (PRB) to 48 (tones) --- Guard-band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Interference from NB-</a:t>
            </a:r>
            <a:r>
              <a:rPr lang="en-US" dirty="0" err="1" smtClean="0"/>
              <a:t>IoT</a:t>
            </a:r>
            <a:r>
              <a:rPr lang="en-US" dirty="0" smtClean="0"/>
              <a:t> (all tones together) to each LTE PRB: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49 (PRB) --- In-band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50 (PRB) --- Guard-band</a:t>
            </a:r>
          </a:p>
          <a:p>
            <a:r>
              <a:rPr lang="en-US" dirty="0" smtClean="0"/>
              <a:t>Interference from LTE (all PRB together)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Whole LTE BW to 48 (tones) --- In-band</a:t>
            </a:r>
          </a:p>
          <a:p>
            <a:pPr lvl="1"/>
            <a:r>
              <a:rPr lang="en-US" dirty="0" smtClean="0"/>
              <a:t>Whole LTE BW to to 48 (tones) --- Guard-band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208</Words>
  <Application>Microsoft Office PowerPoint</Application>
  <PresentationFormat>Custom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interference modeling for in-band and guard-band</vt:lpstr>
      <vt:lpstr>Background</vt:lpstr>
      <vt:lpstr>Way forward on interference modeling for in-band and guard-band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49</cp:revision>
  <dcterms:created xsi:type="dcterms:W3CDTF">2015-11-18T19:50:45Z</dcterms:created>
  <dcterms:modified xsi:type="dcterms:W3CDTF">2016-01-22T08:02:29Z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