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204" y="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NTT DOCOMO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R4-77AH-IoT-0133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3.6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Measurements and mobility</a:t>
            </a:r>
          </a:p>
          <a:p>
            <a:pPr lvl="1" hangingPunct="0"/>
            <a:r>
              <a:rPr lang="en-US" sz="1600" dirty="0" smtClean="0"/>
              <a:t>Cell </a:t>
            </a:r>
            <a:r>
              <a:rPr lang="en-US" sz="1600" dirty="0"/>
              <a:t>reselection criteria based on measurement using synchronization signals are to be studied for NB-</a:t>
            </a:r>
            <a:r>
              <a:rPr lang="en-US" sz="1600" dirty="0" err="1"/>
              <a:t>IoT</a:t>
            </a:r>
            <a:r>
              <a:rPr lang="en-US" sz="1600" dirty="0"/>
              <a:t>. The measurement performance using synchronization signals are to be studied separately for different deployment modes. </a:t>
            </a:r>
            <a:endParaRPr lang="sv-SE" sz="1600" dirty="0"/>
          </a:p>
          <a:p>
            <a:pPr lvl="1" hangingPunct="0"/>
            <a:r>
              <a:rPr lang="en-US" sz="1600" dirty="0" smtClean="0"/>
              <a:t>RRM </a:t>
            </a:r>
            <a:r>
              <a:rPr lang="en-US" sz="1600" dirty="0"/>
              <a:t>measurement performance is to be studied for each deployment mode independently and the corresponding requirements shall be defined accordingly </a:t>
            </a:r>
            <a:r>
              <a:rPr lang="en-GB" sz="1600" dirty="0"/>
              <a:t>for NB-</a:t>
            </a:r>
            <a:r>
              <a:rPr lang="en-GB" sz="1600" dirty="0" err="1"/>
              <a:t>IoT</a:t>
            </a:r>
            <a:r>
              <a:rPr lang="en-GB" sz="1600" dirty="0"/>
              <a:t> UEs in RRC_IDLE state</a:t>
            </a:r>
            <a:r>
              <a:rPr lang="en-US" sz="1600" dirty="0"/>
              <a:t>. </a:t>
            </a:r>
            <a:endParaRPr lang="sv-SE" sz="1600" dirty="0"/>
          </a:p>
          <a:p>
            <a:pPr lvl="1" hangingPunct="0"/>
            <a:r>
              <a:rPr lang="en-GB" sz="1600" dirty="0" smtClean="0"/>
              <a:t>RAN4 </a:t>
            </a:r>
            <a:r>
              <a:rPr lang="en-GB" sz="1600" dirty="0"/>
              <a:t>is to analyse the impact of deployment type of the serving and target cells on the cell reselection procedure/requirements for NB-</a:t>
            </a:r>
            <a:r>
              <a:rPr lang="en-GB" sz="1600" dirty="0" err="1"/>
              <a:t>IoT</a:t>
            </a:r>
            <a:r>
              <a:rPr lang="en-GB" sz="1600" dirty="0"/>
              <a:t> UEs in RRC_IDLE state. </a:t>
            </a:r>
            <a:endParaRPr lang="sv-SE" sz="1600" dirty="0"/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2000" dirty="0" smtClean="0"/>
              <a:t>Radio link monitoring</a:t>
            </a:r>
          </a:p>
          <a:p>
            <a:pPr lvl="1"/>
            <a:r>
              <a:rPr lang="en-US" sz="1600" dirty="0"/>
              <a:t>RLM performance of NB-</a:t>
            </a:r>
            <a:r>
              <a:rPr lang="en-US" sz="1600" dirty="0" err="1"/>
              <a:t>IoT</a:t>
            </a:r>
            <a:r>
              <a:rPr lang="en-US" sz="1600" dirty="0"/>
              <a:t> UEs </a:t>
            </a:r>
            <a:r>
              <a:rPr lang="en-US" sz="1600" dirty="0" smtClean="0"/>
              <a:t>are be </a:t>
            </a:r>
            <a:r>
              <a:rPr lang="en-US" sz="1600" dirty="0"/>
              <a:t>studied </a:t>
            </a:r>
            <a:r>
              <a:rPr lang="en-US" sz="1600" dirty="0" smtClean="0"/>
              <a:t>using following options, </a:t>
            </a:r>
            <a:r>
              <a:rPr lang="en-US" sz="1600" dirty="0"/>
              <a:t>and </a:t>
            </a:r>
            <a:r>
              <a:rPr lang="en-US" sz="1600" dirty="0" smtClean="0"/>
              <a:t>the requirements can be defined accordingly</a:t>
            </a:r>
            <a:r>
              <a:rPr lang="en-US" sz="1600" dirty="0"/>
              <a:t>. </a:t>
            </a:r>
            <a:endParaRPr lang="en-US" sz="1600" dirty="0" smtClean="0"/>
          </a:p>
          <a:p>
            <a:pPr lvl="2" hangingPunct="0"/>
            <a:r>
              <a:rPr lang="en-US" sz="800" dirty="0"/>
              <a:t>Option 1: Measurement based on </a:t>
            </a:r>
            <a:r>
              <a:rPr lang="en-US" sz="800" dirty="0" smtClean="0"/>
              <a:t>synchronization </a:t>
            </a:r>
            <a:r>
              <a:rPr lang="en-US" sz="800" dirty="0"/>
              <a:t>signal </a:t>
            </a:r>
            <a:r>
              <a:rPr lang="en-US" sz="800" dirty="0" smtClean="0"/>
              <a:t>(e.g. P-SSS) is </a:t>
            </a:r>
            <a:r>
              <a:rPr lang="en-US" sz="800" dirty="0"/>
              <a:t>used for RLM for NB-</a:t>
            </a:r>
            <a:r>
              <a:rPr lang="en-US" sz="800" dirty="0" err="1"/>
              <a:t>IoT</a:t>
            </a:r>
            <a:r>
              <a:rPr lang="en-US" sz="800" dirty="0"/>
              <a:t> UE.</a:t>
            </a:r>
            <a:endParaRPr lang="sv-SE" sz="800" dirty="0"/>
          </a:p>
          <a:p>
            <a:pPr lvl="2" hangingPunct="0"/>
            <a:r>
              <a:rPr lang="en-US" sz="800" dirty="0"/>
              <a:t>Option 2: Measurement based on cell specific reference signals (e.g. CRS) and synchronization signals (e.g. P-SSS) are used for RLM by a NB-</a:t>
            </a:r>
            <a:r>
              <a:rPr lang="en-US" sz="800" dirty="0" err="1"/>
              <a:t>IoT</a:t>
            </a:r>
            <a:r>
              <a:rPr lang="en-US" sz="800" dirty="0"/>
              <a:t> UE.  </a:t>
            </a:r>
            <a:endParaRPr lang="en-US" sz="800" dirty="0" smtClean="0"/>
          </a:p>
          <a:p>
            <a:pPr lvl="2" hangingPunct="0"/>
            <a:r>
              <a:rPr lang="en-US" sz="800" dirty="0" smtClean="0"/>
              <a:t>Option 3: Measurement based on CRS signals is to be studied.</a:t>
            </a:r>
            <a:endParaRPr lang="sv-SE" sz="800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</TotalTime>
  <Words>216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work on NB-IoT</vt:lpstr>
      <vt:lpstr>Proposals on further work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170</cp:revision>
  <dcterms:created xsi:type="dcterms:W3CDTF">2006-08-16T00:00:00Z</dcterms:created>
  <dcterms:modified xsi:type="dcterms:W3CDTF">2016-01-22T08:27:55Z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