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8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 on </a:t>
            </a:r>
            <a:r>
              <a:rPr lang="en-US" dirty="0" err="1" smtClean="0"/>
              <a:t>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Ericsson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6667880" y="175525"/>
            <a:ext cx="248016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1" dirty="0" smtClean="0"/>
              <a:t>R4-77AH-IoT-0081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04497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WG4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77 NB-IOT AH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Budapest, Hungary, 20-22, 2016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Item: </a:t>
            </a:r>
            <a:r>
              <a:rPr lang="en-GB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4.3</a:t>
            </a:r>
            <a:endParaRPr lang="zh-CN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nn-NO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2200" dirty="0"/>
              <a:t>RAN4 has studied measurement requirements performance for Rel-13 MTC for the last few meetings. </a:t>
            </a:r>
          </a:p>
          <a:p>
            <a:r>
              <a:rPr lang="en-US" sz="2200" dirty="0" smtClean="0"/>
              <a:t>Following RAN4 RRM CRs were presented at RAN4#77 NB-IOT AH meeting. </a:t>
            </a:r>
          </a:p>
          <a:p>
            <a:pPr lvl="1"/>
            <a:r>
              <a:rPr lang="en-US" sz="1800" dirty="0" smtClean="0"/>
              <a:t>R4-77AH-IoT-0074: Reference </a:t>
            </a:r>
            <a:r>
              <a:rPr lang="en-US" sz="1800" dirty="0"/>
              <a:t>configuration for Rel-13 </a:t>
            </a:r>
            <a:r>
              <a:rPr lang="en-US" sz="1800" dirty="0" smtClean="0"/>
              <a:t>MTC</a:t>
            </a:r>
          </a:p>
          <a:p>
            <a:pPr lvl="1"/>
            <a:r>
              <a:rPr lang="en-US" sz="1800" dirty="0"/>
              <a:t>R4-77AH-IoT-0075: Measurement requirements for Rel-13 MTC UE under normal </a:t>
            </a:r>
            <a:r>
              <a:rPr lang="en-US" sz="1800" dirty="0" smtClean="0"/>
              <a:t>coverage</a:t>
            </a:r>
          </a:p>
          <a:p>
            <a:pPr lvl="1"/>
            <a:r>
              <a:rPr lang="en-US" sz="1800" dirty="0"/>
              <a:t>R4-77AH-IoT-0076: Measurement requirements for Rel-13 MTC UE under enhanced </a:t>
            </a:r>
            <a:r>
              <a:rPr lang="en-US" sz="1800" dirty="0" smtClean="0"/>
              <a:t>coverage</a:t>
            </a:r>
          </a:p>
          <a:p>
            <a:pPr lvl="1"/>
            <a:r>
              <a:rPr lang="en-US" sz="1800" dirty="0"/>
              <a:t> R4-77AH-IoT-0077: Measurement requirements for Rel-13 MTC UE in IDLE </a:t>
            </a:r>
            <a:r>
              <a:rPr lang="en-US" sz="1800" dirty="0" smtClean="0"/>
              <a:t>state</a:t>
            </a:r>
          </a:p>
          <a:p>
            <a:pPr lvl="1"/>
            <a:r>
              <a:rPr lang="en-US" sz="1800" dirty="0"/>
              <a:t>R4-77AH-IoT-0078: Measurement accuracy requirements for Rel-13 MTC </a:t>
            </a:r>
            <a:r>
              <a:rPr lang="en-US" sz="1800" dirty="0" smtClean="0"/>
              <a:t>UE</a:t>
            </a:r>
          </a:p>
          <a:p>
            <a:pPr lvl="1"/>
            <a:r>
              <a:rPr lang="en-US" sz="1800" dirty="0"/>
              <a:t>R4-77AH-IoT-0080: Radio link monitoring for Rel-13 MTC UE </a:t>
            </a:r>
          </a:p>
          <a:p>
            <a:endParaRPr lang="en-GB" sz="1800" dirty="0" smtClean="0"/>
          </a:p>
          <a:p>
            <a:r>
              <a:rPr lang="en-GB" sz="2200" dirty="0" smtClean="0"/>
              <a:t>The purpose of this way forward document is to capture the remaining issues. </a:t>
            </a:r>
          </a:p>
          <a:p>
            <a:endParaRPr lang="en-GB" sz="2200" dirty="0" smtClean="0"/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93424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28575"/>
            <a:ext cx="9220200" cy="1114425"/>
          </a:xfrm>
        </p:spPr>
        <p:txBody>
          <a:bodyPr>
            <a:normAutofit/>
          </a:bodyPr>
          <a:lstStyle/>
          <a:p>
            <a:r>
              <a:rPr lang="en-US" dirty="0" smtClean="0"/>
              <a:t>Proposals on remaining work for </a:t>
            </a:r>
            <a:r>
              <a:rPr lang="en-US" dirty="0" err="1" smtClean="0"/>
              <a:t>eMTC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990600"/>
            <a:ext cx="8991600" cy="55626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Resolve remaining TBDs in the CRs</a:t>
            </a:r>
          </a:p>
          <a:p>
            <a:r>
              <a:rPr lang="en-US" sz="2000" dirty="0" smtClean="0"/>
              <a:t>Demodulation </a:t>
            </a:r>
            <a:r>
              <a:rPr lang="en-US" sz="2000" dirty="0" smtClean="0"/>
              <a:t>requirements need to be developed for:</a:t>
            </a:r>
          </a:p>
          <a:p>
            <a:pPr lvl="1"/>
            <a:r>
              <a:rPr lang="en-US" sz="1600" dirty="0" smtClean="0"/>
              <a:t>Normal coverage operation</a:t>
            </a:r>
          </a:p>
          <a:p>
            <a:pPr lvl="1"/>
            <a:r>
              <a:rPr lang="en-US" sz="1600" dirty="0" smtClean="0"/>
              <a:t>Enhanced coverage operation</a:t>
            </a:r>
          </a:p>
          <a:p>
            <a:r>
              <a:rPr lang="en-US" sz="2000" dirty="0" smtClean="0"/>
              <a:t>Test cases for corresponding core requirements shall be developed.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71726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2365</TotalTime>
  <Words>163</Words>
  <Application>Microsoft Office PowerPoint</Application>
  <PresentationFormat>On-screen Show (4:3)</PresentationFormat>
  <Paragraphs>24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eMTC</vt:lpstr>
      <vt:lpstr>Background</vt:lpstr>
      <vt:lpstr>Proposals on remaining work for eMTC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Retuning Time of Rel-13 MTC UE</dc:title>
  <dc:creator>Yufei Blankenship</dc:creator>
  <cp:lastModifiedBy>Santhan Thangarasa</cp:lastModifiedBy>
  <cp:revision>150</cp:revision>
  <dcterms:created xsi:type="dcterms:W3CDTF">2006-08-16T00:00:00Z</dcterms:created>
  <dcterms:modified xsi:type="dcterms:W3CDTF">2016-01-13T22:01:41Z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