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9"/>
  </p:notesMasterIdLst>
  <p:handoutMasterIdLst>
    <p:handoutMasterId r:id="rId10"/>
  </p:handoutMasterIdLst>
  <p:sldIdLst>
    <p:sldId id="311" r:id="rId4"/>
    <p:sldId id="354" r:id="rId5"/>
    <p:sldId id="353" r:id="rId6"/>
    <p:sldId id="355" r:id="rId7"/>
    <p:sldId id="352" r:id="rId8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7333" autoAdjust="0"/>
  </p:normalViewPr>
  <p:slideViewPr>
    <p:cSldViewPr snapToGrid="0">
      <p:cViewPr varScale="1">
        <p:scale>
          <a:sx n="118" d="100"/>
          <a:sy n="118" d="100"/>
        </p:scale>
        <p:origin x="427" y="1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R4-77AH-IoT-0063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</a:t>
            </a:r>
            <a:r>
              <a:rPr lang="en-US" sz="2400" dirty="0" smtClean="0">
                <a:ea typeface="ヒラギノ角ゴ Pro W3"/>
                <a:cs typeface="ヒラギノ角ゴ Pro W3"/>
              </a:rPr>
              <a:t>Receiver </a:t>
            </a:r>
            <a:r>
              <a:rPr lang="en-US" sz="2400" dirty="0">
                <a:ea typeface="ヒラギノ角ゴ Pro W3"/>
                <a:cs typeface="ヒラギノ角ゴ Pro W3"/>
              </a:rPr>
              <a:t>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transmitter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also</a:t>
            </a:r>
            <a:r>
              <a:rPr lang="fi-FI" sz="1600" dirty="0" smtClean="0"/>
              <a:t> </a:t>
            </a:r>
            <a:r>
              <a:rPr lang="fi-FI" sz="1600" dirty="0" err="1" smtClean="0"/>
              <a:t>lists</a:t>
            </a:r>
            <a:r>
              <a:rPr lang="fi-FI" sz="1600" dirty="0" smtClean="0"/>
              <a:t> </a:t>
            </a:r>
            <a:r>
              <a:rPr lang="fi-FI" sz="1600" dirty="0" err="1" smtClean="0"/>
              <a:t>topics</a:t>
            </a:r>
            <a:r>
              <a:rPr lang="fi-FI" sz="1600" dirty="0" smtClean="0"/>
              <a:t> </a:t>
            </a:r>
            <a:r>
              <a:rPr lang="fi-FI" sz="1600" dirty="0" err="1" smtClean="0"/>
              <a:t>that</a:t>
            </a:r>
            <a:r>
              <a:rPr lang="fi-FI" sz="1600" dirty="0" smtClean="0"/>
              <a:t> </a:t>
            </a:r>
            <a:r>
              <a:rPr lang="fi-FI" sz="1600" dirty="0" err="1" smtClean="0"/>
              <a:t>needs</a:t>
            </a:r>
            <a:r>
              <a:rPr lang="fi-FI" sz="1600" dirty="0" smtClean="0"/>
              <a:t> </a:t>
            </a:r>
            <a:r>
              <a:rPr lang="fi-FI" sz="1600" dirty="0" err="1" smtClean="0"/>
              <a:t>further</a:t>
            </a:r>
            <a:r>
              <a:rPr lang="fi-FI" sz="1600" dirty="0" smtClean="0"/>
              <a:t> </a:t>
            </a:r>
            <a:r>
              <a:rPr lang="fi-FI" sz="1600" dirty="0" err="1" smtClean="0"/>
              <a:t>discussion</a:t>
            </a:r>
            <a:r>
              <a:rPr lang="fi-FI" sz="1600" dirty="0" smtClean="0"/>
              <a:t> in </a:t>
            </a:r>
            <a:r>
              <a:rPr lang="fi-FI" sz="1600" dirty="0" err="1" smtClean="0"/>
              <a:t>next</a:t>
            </a:r>
            <a:r>
              <a:rPr lang="fi-FI" sz="1600" dirty="0" smtClean="0"/>
              <a:t> </a:t>
            </a:r>
            <a:r>
              <a:rPr lang="fi-FI" sz="1600" dirty="0" err="1" smtClean="0"/>
              <a:t>meeting</a:t>
            </a:r>
            <a:r>
              <a:rPr lang="fi-FI" sz="1600" dirty="0" smtClean="0"/>
              <a:t>.</a:t>
            </a:r>
            <a:endParaRPr lang="en-US" sz="1600" dirty="0" smtClean="0"/>
          </a:p>
          <a:p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smtClean="0"/>
              <a:t>NB-IOT UE Maximum input </a:t>
            </a:r>
            <a:r>
              <a:rPr lang="fi-FI" sz="1400" dirty="0" err="1" smtClean="0"/>
              <a:t>level</a:t>
            </a:r>
            <a:r>
              <a:rPr lang="fi-FI" sz="1400" dirty="0" smtClean="0"/>
              <a:t> </a:t>
            </a:r>
            <a:r>
              <a:rPr lang="fi-FI" sz="1400" dirty="0" err="1" smtClean="0"/>
              <a:t>shall</a:t>
            </a:r>
            <a:r>
              <a:rPr lang="fi-FI" sz="1400" dirty="0" smtClean="0"/>
              <a:t> </a:t>
            </a:r>
            <a:r>
              <a:rPr lang="fi-FI" sz="1400" dirty="0" err="1" smtClean="0"/>
              <a:t>be</a:t>
            </a:r>
            <a:r>
              <a:rPr lang="fi-FI" sz="1400" dirty="0" smtClean="0"/>
              <a:t> -25 </a:t>
            </a:r>
            <a:r>
              <a:rPr lang="fi-FI" sz="1400" dirty="0" err="1" smtClean="0"/>
              <a:t>dBm</a:t>
            </a:r>
            <a:endParaRPr lang="fi-FI" sz="14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Receiver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smtClean="0">
                <a:solidFill>
                  <a:srgbClr val="68717A"/>
                </a:solidFill>
              </a:rPr>
              <a:t>REFSENS</a:t>
            </a:r>
          </a:p>
          <a:p>
            <a:r>
              <a:rPr lang="fi-FI" sz="1400" dirty="0" smtClean="0">
                <a:solidFill>
                  <a:srgbClr val="68717A"/>
                </a:solidFill>
              </a:rPr>
              <a:t>ACS</a:t>
            </a:r>
          </a:p>
          <a:p>
            <a:r>
              <a:rPr lang="fi-FI" sz="1400" dirty="0" smtClean="0">
                <a:solidFill>
                  <a:srgbClr val="68717A"/>
                </a:solidFill>
              </a:rPr>
              <a:t>In-</a:t>
            </a:r>
            <a:r>
              <a:rPr lang="fi-FI" sz="1400" dirty="0" err="1" smtClean="0">
                <a:solidFill>
                  <a:srgbClr val="68717A"/>
                </a:solidFill>
              </a:rPr>
              <a:t>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smtClean="0">
                <a:solidFill>
                  <a:srgbClr val="68717A"/>
                </a:solidFill>
              </a:rPr>
              <a:t>Out-of </a:t>
            </a:r>
            <a:r>
              <a:rPr lang="fi-FI" sz="1400" dirty="0" err="1" smtClean="0">
                <a:solidFill>
                  <a:srgbClr val="68717A"/>
                </a:solidFill>
              </a:rPr>
              <a:t>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Narrowband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blocking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Intermodulation</a:t>
            </a:r>
            <a:endParaRPr lang="fi-FI" sz="1400" dirty="0" smtClean="0">
              <a:solidFill>
                <a:srgbClr val="68717A"/>
              </a:solidFill>
            </a:endParaRPr>
          </a:p>
          <a:p>
            <a:r>
              <a:rPr lang="fi-FI" sz="1400" dirty="0" err="1" smtClean="0">
                <a:solidFill>
                  <a:srgbClr val="68717A"/>
                </a:solidFill>
              </a:rPr>
              <a:t>Spurious</a:t>
            </a:r>
            <a:r>
              <a:rPr lang="fi-FI" sz="1400" dirty="0" smtClean="0">
                <a:solidFill>
                  <a:srgbClr val="68717A"/>
                </a:solidFill>
              </a:rPr>
              <a:t> </a:t>
            </a:r>
            <a:r>
              <a:rPr lang="fi-FI" sz="1400" dirty="0" err="1" smtClean="0">
                <a:solidFill>
                  <a:srgbClr val="68717A"/>
                </a:solidFill>
              </a:rPr>
              <a:t>response</a:t>
            </a:r>
            <a:endParaRPr lang="fi-FI" sz="1400" dirty="0" smtClean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Receiver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smtClean="0"/>
              <a:t>open </a:t>
            </a:r>
            <a:r>
              <a:rPr lang="fi-FI" dirty="0" err="1" smtClean="0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9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115</Words>
  <Application>Microsoft Office PowerPoint</Application>
  <PresentationFormat>On-screen Show (16:9)</PresentationFormat>
  <Paragraphs>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Receiver characteristics agreements</vt:lpstr>
      <vt:lpstr>NB-IOT Receiver characteristics open issues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2016-01-13T13:18:57Z</dcterms:modified>
</cp:coreProperties>
</file>