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3" r:id="rId8"/>
    <p:sldId id="261" r:id="rId9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26026-44A7-43F4-B5EB-4FEF6AC1D561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7494B-FA4F-403F-BE0A-5940A520C5A6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OTA sensitivity and reference sensitivity</a:t>
            </a:r>
            <a:endParaRPr lang="sv-S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R4-75-BS-AAS-AH-0076</a:t>
            </a:r>
            <a:endParaRPr lang="sv-SE" dirty="0" smtClean="0"/>
          </a:p>
          <a:p>
            <a:r>
              <a:rPr lang="sv-SE" dirty="0" smtClean="0"/>
              <a:t>Agenda item: 3.3.4</a:t>
            </a:r>
          </a:p>
          <a:p>
            <a:r>
              <a:rPr lang="sv-SE" dirty="0" smtClean="0"/>
              <a:t>Source: </a:t>
            </a:r>
            <a:r>
              <a:rPr lang="sv-SE" dirty="0" smtClean="0"/>
              <a:t>Huawei</a:t>
            </a:r>
            <a:endParaRPr lang="sv-S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Huawei proposals presented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 cap on the value that may be declared as OTA sensitivity.</a:t>
            </a:r>
          </a:p>
          <a:p>
            <a:r>
              <a:rPr lang="sv-SE" dirty="0" smtClean="0"/>
              <a:t>The cap value for isotropic antenna is referred to as ”basic sensitivity” in [1] and [2].</a:t>
            </a:r>
          </a:p>
          <a:p>
            <a:r>
              <a:rPr lang="sv-SE" dirty="0" smtClean="0"/>
              <a:t>The cap value is scaled with the estimated directivity</a:t>
            </a:r>
          </a:p>
          <a:p>
            <a:endParaRPr lang="sv-S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Basic sensitivity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92696"/>
          </a:xfrm>
        </p:spPr>
        <p:txBody>
          <a:bodyPr>
            <a:normAutofit fontScale="92500" lnSpcReduction="20000"/>
          </a:bodyPr>
          <a:lstStyle/>
          <a:p>
            <a:r>
              <a:rPr lang="sv-SE" dirty="0" smtClean="0"/>
              <a:t>Calculated from simulations described in TR25.942.([3])</a:t>
            </a:r>
            <a:endParaRPr lang="sv-SE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467544" y="2780928"/>
          <a:ext cx="8280920" cy="3805117"/>
        </p:xfrm>
        <a:graphic>
          <a:graphicData uri="http://schemas.openxmlformats.org/presentationml/2006/ole">
            <p:oleObj spid="_x0000_s16385" r:id="rId3" imgW="5764838" imgH="2651150" progId="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Directivity variation in RoAoA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1296144"/>
          </a:xfrm>
        </p:spPr>
        <p:txBody>
          <a:bodyPr>
            <a:normAutofit fontScale="70000" lnSpcReduction="20000"/>
          </a:bodyPr>
          <a:lstStyle/>
          <a:p>
            <a:r>
              <a:rPr lang="sv-SE" dirty="0" smtClean="0"/>
              <a:t>Peak directivity does not apply over the entire RoAoA but OTA sensitivity does. </a:t>
            </a:r>
          </a:p>
          <a:p>
            <a:r>
              <a:rPr lang="sv-SE" dirty="0" smtClean="0"/>
              <a:t>The most basic AAS is reference model. Eventual adaptive behaviour does not affect the model.</a:t>
            </a:r>
            <a:endParaRPr lang="sv-SE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539552" y="2811811"/>
          <a:ext cx="6336704" cy="4046189"/>
        </p:xfrm>
        <a:graphic>
          <a:graphicData uri="http://schemas.openxmlformats.org/presentationml/2006/ole">
            <p:oleObj spid="_x0000_s1025" r:id="rId3" imgW="5548745" imgH="3545930" progId="">
              <p:embed/>
            </p:oleObj>
          </a:graphicData>
        </a:graphic>
      </p:graphicFrame>
      <p:sp>
        <p:nvSpPr>
          <p:cNvPr id="6" name="Arc 5"/>
          <p:cNvSpPr/>
          <p:nvPr/>
        </p:nvSpPr>
        <p:spPr>
          <a:xfrm rot="1521302">
            <a:off x="-252183" y="2802792"/>
            <a:ext cx="4447115" cy="4365104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TextBox 6"/>
          <p:cNvSpPr txBox="1"/>
          <p:nvPr/>
        </p:nvSpPr>
        <p:spPr>
          <a:xfrm>
            <a:off x="4860032" y="5373216"/>
            <a:ext cx="1717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RoAoA delimiter</a:t>
            </a:r>
            <a:endParaRPr lang="sv-S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EIS requirement cap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252735"/>
          </a:xfrm>
        </p:spPr>
        <p:txBody>
          <a:bodyPr>
            <a:normAutofit fontScale="70000" lnSpcReduction="20000"/>
          </a:bodyPr>
          <a:lstStyle/>
          <a:p>
            <a:r>
              <a:rPr lang="sv-SE" dirty="0" smtClean="0"/>
              <a:t>Directivity variation margin is added to make the OTA sensitivity feasible inside the entire RoAoA for all AAS BS.</a:t>
            </a:r>
          </a:p>
          <a:p>
            <a:r>
              <a:rPr lang="sv-SE" dirty="0" smtClean="0"/>
              <a:t>The directivity variation margin also include directivity estimate errors and  antenna implementation margin.</a:t>
            </a:r>
            <a:endParaRPr lang="sv-SE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251522" y="3098907"/>
          <a:ext cx="8892478" cy="3759093"/>
        </p:xfrm>
        <a:graphic>
          <a:graphicData uri="http://schemas.openxmlformats.org/presentationml/2006/ole">
            <p:oleObj spid="_x0000_s17409" r:id="rId3" imgW="6286884" imgH="2656885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sv-SE" dirty="0" smtClean="0"/>
              <a:t>Estimated directivity [4]</a:t>
            </a:r>
            <a:endParaRPr lang="sv-SE" dirty="0"/>
          </a:p>
        </p:txBody>
      </p:sp>
      <p:pic>
        <p:nvPicPr>
          <p:cNvPr id="18434" name="Chart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92088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Directivity estimation models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sv-SE" dirty="0"/>
              <a:t>36000+ model:	</a:t>
            </a:r>
            <a:endParaRPr lang="sv-SE" dirty="0" smtClean="0"/>
          </a:p>
          <a:p>
            <a:pPr lvl="0">
              <a:buNone/>
            </a:pPr>
            <a:r>
              <a:rPr lang="sv-SE" b="1" dirty="0" smtClean="0"/>
              <a:t>D </a:t>
            </a:r>
            <a:r>
              <a:rPr lang="sv-SE" b="1" dirty="0"/>
              <a:t>= 10*log10(36000/( </a:t>
            </a:r>
            <a:r>
              <a:rPr lang="el-GR" b="1" dirty="0" smtClean="0"/>
              <a:t>θ</a:t>
            </a:r>
            <a:r>
              <a:rPr lang="sv-SE" b="1" dirty="0" smtClean="0"/>
              <a:t>BW*</a:t>
            </a:r>
            <a:r>
              <a:rPr lang="el-GR" b="1" dirty="0" smtClean="0"/>
              <a:t>φ</a:t>
            </a:r>
            <a:r>
              <a:rPr lang="sv-SE" b="1" dirty="0" smtClean="0"/>
              <a:t>BW</a:t>
            </a:r>
            <a:r>
              <a:rPr lang="sv-SE" b="1" dirty="0"/>
              <a:t>)+0.3)</a:t>
            </a:r>
            <a:endParaRPr lang="sv-SE" dirty="0"/>
          </a:p>
          <a:p>
            <a:endParaRPr lang="sv-SE" dirty="0" smtClean="0"/>
          </a:p>
          <a:p>
            <a:r>
              <a:rPr lang="sv-SE" dirty="0" smtClean="0"/>
              <a:t>Directivity calculation from total radiation pattern can be optionally used if preferred by vendor.</a:t>
            </a:r>
            <a:endParaRPr lang="sv-S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References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[1]	R4-150949</a:t>
            </a:r>
          </a:p>
          <a:p>
            <a:r>
              <a:rPr lang="sv-SE" dirty="0" smtClean="0"/>
              <a:t>[2]	R4-150950</a:t>
            </a:r>
          </a:p>
          <a:p>
            <a:r>
              <a:rPr lang="sv-SE" dirty="0" smtClean="0"/>
              <a:t>[3]	TR25.942</a:t>
            </a:r>
          </a:p>
          <a:p>
            <a:r>
              <a:rPr lang="sv-SE" dirty="0" smtClean="0"/>
              <a:t>[4]	R4-147671</a:t>
            </a: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161</Words>
  <Application>Microsoft Office PowerPoint</Application>
  <PresentationFormat>On-screen Show (4:3)</PresentationFormat>
  <Paragraphs>28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OTA sensitivity and reference sensitivity</vt:lpstr>
      <vt:lpstr>Huawei proposals presented</vt:lpstr>
      <vt:lpstr>Basic sensitivity</vt:lpstr>
      <vt:lpstr>Directivity variation in RoAoA</vt:lpstr>
      <vt:lpstr>EIS requirement cap</vt:lpstr>
      <vt:lpstr>Estimated directivity [4]</vt:lpstr>
      <vt:lpstr>Directivity estimation models</vt:lpstr>
      <vt:lpstr>References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OTA sensitivity and reference sensitivity</dc:title>
  <dc:creator>A73111</dc:creator>
  <cp:lastModifiedBy>A73111</cp:lastModifiedBy>
  <cp:revision>82</cp:revision>
  <dcterms:created xsi:type="dcterms:W3CDTF">2015-06-22T07:15:18Z</dcterms:created>
  <dcterms:modified xsi:type="dcterms:W3CDTF">2015-06-22T20:57:51Z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1434962876</vt:lpwstr>
  </property>
</Properties>
</file>