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511" r:id="rId6"/>
    <p:sldId id="515" r:id="rId7"/>
    <p:sldId id="510" r:id="rId8"/>
    <p:sldId id="508" r:id="rId9"/>
    <p:sldId id="516" r:id="rId10"/>
    <p:sldId id="517" r:id="rId11"/>
    <p:sldId id="514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ntel (RAN4 #96)" initials="Inte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CE526-9E92-4A2A-A940-CC3D5DCF0775}" v="3" dt="2021-05-26T04:42:53.149"/>
    <p1510:client id="{C5BF53E3-8F71-4F55-9C87-0780AA98D014}" v="9" dt="2021-05-25T20:20:07.0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1" autoAdjust="0"/>
    <p:restoredTop sz="92313" autoAdjust="0"/>
  </p:normalViewPr>
  <p:slideViewPr>
    <p:cSldViewPr>
      <p:cViewPr varScale="1">
        <p:scale>
          <a:sx n="62" d="100"/>
          <a:sy n="62" d="100"/>
        </p:scale>
        <p:origin x="166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ov, Dmitry" userId="300d3002-f2c5-4d4f-a7d5-044fdce66abc" providerId="ADAL" clId="{C5BF53E3-8F71-4F55-9C87-0780AA98D014}"/>
    <pc:docChg chg="custSel addSld modSld">
      <pc:chgData name="Belov, Dmitry" userId="300d3002-f2c5-4d4f-a7d5-044fdce66abc" providerId="ADAL" clId="{C5BF53E3-8F71-4F55-9C87-0780AA98D014}" dt="2021-05-25T20:20:07.095" v="153" actId="207"/>
      <pc:docMkLst>
        <pc:docMk/>
      </pc:docMkLst>
      <pc:sldChg chg="modSp">
        <pc:chgData name="Belov, Dmitry" userId="300d3002-f2c5-4d4f-a7d5-044fdce66abc" providerId="ADAL" clId="{C5BF53E3-8F71-4F55-9C87-0780AA98D014}" dt="2021-05-25T20:14:30.189" v="12" actId="207"/>
        <pc:sldMkLst>
          <pc:docMk/>
          <pc:sldMk cId="3942891491" sldId="515"/>
        </pc:sldMkLst>
        <pc:spChg chg="mod">
          <ac:chgData name="Belov, Dmitry" userId="300d3002-f2c5-4d4f-a7d5-044fdce66abc" providerId="ADAL" clId="{C5BF53E3-8F71-4F55-9C87-0780AA98D014}" dt="2021-05-25T20:14:30.189" v="12" actId="207"/>
          <ac:spMkLst>
            <pc:docMk/>
            <pc:sldMk cId="3942891491" sldId="515"/>
            <ac:spMk id="3" creationId="{573914E4-A093-4BB7-B526-BCCE23B30065}"/>
          </ac:spMkLst>
        </pc:spChg>
      </pc:sldChg>
      <pc:sldChg chg="modSp mod">
        <pc:chgData name="Belov, Dmitry" userId="300d3002-f2c5-4d4f-a7d5-044fdce66abc" providerId="ADAL" clId="{C5BF53E3-8F71-4F55-9C87-0780AA98D014}" dt="2021-05-25T20:19:26.311" v="100" actId="403"/>
        <pc:sldMkLst>
          <pc:docMk/>
          <pc:sldMk cId="2300627301" sldId="516"/>
        </pc:sldMkLst>
        <pc:spChg chg="mod">
          <ac:chgData name="Belov, Dmitry" userId="300d3002-f2c5-4d4f-a7d5-044fdce66abc" providerId="ADAL" clId="{C5BF53E3-8F71-4F55-9C87-0780AA98D014}" dt="2021-05-25T20:19:26.311" v="100" actId="403"/>
          <ac:spMkLst>
            <pc:docMk/>
            <pc:sldMk cId="2300627301" sldId="516"/>
            <ac:spMk id="3" creationId="{F05D7016-D18C-4BFB-A183-2009893F0A86}"/>
          </ac:spMkLst>
        </pc:spChg>
      </pc:sldChg>
      <pc:sldChg chg="modSp new mod">
        <pc:chgData name="Belov, Dmitry" userId="300d3002-f2c5-4d4f-a7d5-044fdce66abc" providerId="ADAL" clId="{C5BF53E3-8F71-4F55-9C87-0780AA98D014}" dt="2021-05-25T20:20:07.095" v="153" actId="207"/>
        <pc:sldMkLst>
          <pc:docMk/>
          <pc:sldMk cId="3835527931" sldId="517"/>
        </pc:sldMkLst>
        <pc:spChg chg="mod">
          <ac:chgData name="Belov, Dmitry" userId="300d3002-f2c5-4d4f-a7d5-044fdce66abc" providerId="ADAL" clId="{C5BF53E3-8F71-4F55-9C87-0780AA98D014}" dt="2021-05-25T20:19:15.279" v="97"/>
          <ac:spMkLst>
            <pc:docMk/>
            <pc:sldMk cId="3835527931" sldId="517"/>
            <ac:spMk id="2" creationId="{EAB6154F-A6AB-4139-BB53-24BCCD6DEF08}"/>
          </ac:spMkLst>
        </pc:spChg>
        <pc:spChg chg="mod">
          <ac:chgData name="Belov, Dmitry" userId="300d3002-f2c5-4d4f-a7d5-044fdce66abc" providerId="ADAL" clId="{C5BF53E3-8F71-4F55-9C87-0780AA98D014}" dt="2021-05-25T20:20:07.095" v="153" actId="207"/>
          <ac:spMkLst>
            <pc:docMk/>
            <pc:sldMk cId="3835527931" sldId="517"/>
            <ac:spMk id="3" creationId="{B45A13EC-03FF-4DDB-ABFC-55C6386BB209}"/>
          </ac:spMkLst>
        </pc:spChg>
      </pc:sldChg>
    </pc:docChg>
  </pc:docChgLst>
  <pc:docChgLst>
    <pc:chgData name="Belov, Dmitry" userId="300d3002-f2c5-4d4f-a7d5-044fdce66abc" providerId="ADAL" clId="{6AF5D998-B643-4A03-A5E6-96E0D9C79B14}"/>
    <pc:docChg chg="modSld">
      <pc:chgData name="Belov, Dmitry" userId="300d3002-f2c5-4d4f-a7d5-044fdce66abc" providerId="ADAL" clId="{6AF5D998-B643-4A03-A5E6-96E0D9C79B14}" dt="2021-04-19T16:54:18.810" v="32" actId="13926"/>
      <pc:docMkLst>
        <pc:docMk/>
      </pc:docMkLst>
      <pc:sldChg chg="modSp mod">
        <pc:chgData name="Belov, Dmitry" userId="300d3002-f2c5-4d4f-a7d5-044fdce66abc" providerId="ADAL" clId="{6AF5D998-B643-4A03-A5E6-96E0D9C79B14}" dt="2021-04-19T16:54:03.204" v="28" actId="20577"/>
        <pc:sldMkLst>
          <pc:docMk/>
          <pc:sldMk cId="0" sldId="256"/>
        </pc:sldMkLst>
        <pc:spChg chg="mod">
          <ac:chgData name="Belov, Dmitry" userId="300d3002-f2c5-4d4f-a7d5-044fdce66abc" providerId="ADAL" clId="{6AF5D998-B643-4A03-A5E6-96E0D9C79B14}" dt="2021-04-19T16:54:03.204" v="28" actId="20577"/>
          <ac:spMkLst>
            <pc:docMk/>
            <pc:sldMk cId="0" sldId="256"/>
            <ac:spMk id="3077" creationId="{00000000-0000-0000-0000-000000000000}"/>
          </ac:spMkLst>
        </pc:spChg>
      </pc:sldChg>
      <pc:sldChg chg="modSp mod">
        <pc:chgData name="Belov, Dmitry" userId="300d3002-f2c5-4d4f-a7d5-044fdce66abc" providerId="ADAL" clId="{6AF5D998-B643-4A03-A5E6-96E0D9C79B14}" dt="2021-04-19T16:53:05.036" v="17" actId="13926"/>
        <pc:sldMkLst>
          <pc:docMk/>
          <pc:sldMk cId="717043110" sldId="508"/>
        </pc:sldMkLst>
        <pc:spChg chg="mod">
          <ac:chgData name="Belov, Dmitry" userId="300d3002-f2c5-4d4f-a7d5-044fdce66abc" providerId="ADAL" clId="{6AF5D998-B643-4A03-A5E6-96E0D9C79B14}" dt="2021-04-19T16:53:05.036" v="17" actId="13926"/>
          <ac:spMkLst>
            <pc:docMk/>
            <pc:sldMk cId="717043110" sldId="508"/>
            <ac:spMk id="3" creationId="{7F881B17-63B7-4D7D-8DF6-8893CE08B792}"/>
          </ac:spMkLst>
        </pc:spChg>
      </pc:sldChg>
      <pc:sldChg chg="modSp mod">
        <pc:chgData name="Belov, Dmitry" userId="300d3002-f2c5-4d4f-a7d5-044fdce66abc" providerId="ADAL" clId="{6AF5D998-B643-4A03-A5E6-96E0D9C79B14}" dt="2021-04-19T16:54:18.810" v="32" actId="13926"/>
        <pc:sldMkLst>
          <pc:docMk/>
          <pc:sldMk cId="1255486206" sldId="509"/>
        </pc:sldMkLst>
        <pc:spChg chg="mod">
          <ac:chgData name="Belov, Dmitry" userId="300d3002-f2c5-4d4f-a7d5-044fdce66abc" providerId="ADAL" clId="{6AF5D998-B643-4A03-A5E6-96E0D9C79B14}" dt="2021-04-19T16:54:18.810" v="32" actId="13926"/>
          <ac:spMkLst>
            <pc:docMk/>
            <pc:sldMk cId="1255486206" sldId="509"/>
            <ac:spMk id="3" creationId="{FE6A6A85-403B-4E36-A7F8-0451654A77D4}"/>
          </ac:spMkLst>
        </pc:spChg>
      </pc:sldChg>
      <pc:sldChg chg="modSp mod">
        <pc:chgData name="Belov, Dmitry" userId="300d3002-f2c5-4d4f-a7d5-044fdce66abc" providerId="ADAL" clId="{6AF5D998-B643-4A03-A5E6-96E0D9C79B14}" dt="2021-04-19T16:53:01.233" v="16" actId="13926"/>
        <pc:sldMkLst>
          <pc:docMk/>
          <pc:sldMk cId="4113201488" sldId="510"/>
        </pc:sldMkLst>
        <pc:spChg chg="mod">
          <ac:chgData name="Belov, Dmitry" userId="300d3002-f2c5-4d4f-a7d5-044fdce66abc" providerId="ADAL" clId="{6AF5D998-B643-4A03-A5E6-96E0D9C79B14}" dt="2021-04-19T16:53:01.233" v="16" actId="13926"/>
          <ac:spMkLst>
            <pc:docMk/>
            <pc:sldMk cId="4113201488" sldId="510"/>
            <ac:spMk id="3" creationId="{0E06AF6C-7B4F-41B4-BEC8-90BC61D3E352}"/>
          </ac:spMkLst>
        </pc:spChg>
      </pc:sldChg>
      <pc:sldChg chg="modSp mod">
        <pc:chgData name="Belov, Dmitry" userId="300d3002-f2c5-4d4f-a7d5-044fdce66abc" providerId="ADAL" clId="{6AF5D998-B643-4A03-A5E6-96E0D9C79B14}" dt="2021-04-19T16:54:07.743" v="29" actId="13926"/>
        <pc:sldMkLst>
          <pc:docMk/>
          <pc:sldMk cId="3148935530" sldId="511"/>
        </pc:sldMkLst>
        <pc:spChg chg="mod">
          <ac:chgData name="Belov, Dmitry" userId="300d3002-f2c5-4d4f-a7d5-044fdce66abc" providerId="ADAL" clId="{6AF5D998-B643-4A03-A5E6-96E0D9C79B14}" dt="2021-04-19T16:54:07.743" v="29" actId="13926"/>
          <ac:spMkLst>
            <pc:docMk/>
            <pc:sldMk cId="3148935530" sldId="511"/>
            <ac:spMk id="3" creationId="{0659FA18-9D8A-4443-8150-E28A2E46D9AD}"/>
          </ac:spMkLst>
        </pc:spChg>
      </pc:sldChg>
      <pc:sldChg chg="modSp mod">
        <pc:chgData name="Belov, Dmitry" userId="300d3002-f2c5-4d4f-a7d5-044fdce66abc" providerId="ADAL" clId="{6AF5D998-B643-4A03-A5E6-96E0D9C79B14}" dt="2021-04-19T16:54:14.884" v="31" actId="13926"/>
        <pc:sldMkLst>
          <pc:docMk/>
          <pc:sldMk cId="1368221369" sldId="512"/>
        </pc:sldMkLst>
        <pc:spChg chg="mod">
          <ac:chgData name="Belov, Dmitry" userId="300d3002-f2c5-4d4f-a7d5-044fdce66abc" providerId="ADAL" clId="{6AF5D998-B643-4A03-A5E6-96E0D9C79B14}" dt="2021-04-19T16:54:14.884" v="31" actId="13926"/>
          <ac:spMkLst>
            <pc:docMk/>
            <pc:sldMk cId="1368221369" sldId="512"/>
            <ac:spMk id="3" creationId="{3D47F097-9F70-4A75-A320-AE35AD19C9A7}"/>
          </ac:spMkLst>
        </pc:spChg>
      </pc:sldChg>
      <pc:sldChg chg="modSp mod">
        <pc:chgData name="Belov, Dmitry" userId="300d3002-f2c5-4d4f-a7d5-044fdce66abc" providerId="ADAL" clId="{6AF5D998-B643-4A03-A5E6-96E0D9C79B14}" dt="2021-04-19T16:54:11.329" v="30" actId="13926"/>
        <pc:sldMkLst>
          <pc:docMk/>
          <pc:sldMk cId="2729208745" sldId="513"/>
        </pc:sldMkLst>
        <pc:spChg chg="mod">
          <ac:chgData name="Belov, Dmitry" userId="300d3002-f2c5-4d4f-a7d5-044fdce66abc" providerId="ADAL" clId="{6AF5D998-B643-4A03-A5E6-96E0D9C79B14}" dt="2021-04-19T16:54:11.329" v="30" actId="13926"/>
          <ac:spMkLst>
            <pc:docMk/>
            <pc:sldMk cId="2729208745" sldId="513"/>
            <ac:spMk id="3" creationId="{0B29671C-1095-4D9F-A73D-785B06110DB4}"/>
          </ac:spMkLst>
        </pc:spChg>
      </pc:sldChg>
    </pc:docChg>
  </pc:docChgLst>
  <pc:docChgLst>
    <pc:chgData name="Belov, Dmitry" userId="300d3002-f2c5-4d4f-a7d5-044fdce66abc" providerId="ADAL" clId="{309CE526-9E92-4A2A-A940-CC3D5DCF0775}"/>
    <pc:docChg chg="modSld">
      <pc:chgData name="Belov, Dmitry" userId="300d3002-f2c5-4d4f-a7d5-044fdce66abc" providerId="ADAL" clId="{309CE526-9E92-4A2A-A940-CC3D5DCF0775}" dt="2021-05-26T04:42:53.149" v="5" actId="207"/>
      <pc:docMkLst>
        <pc:docMk/>
      </pc:docMkLst>
      <pc:sldChg chg="modSp mod">
        <pc:chgData name="Belov, Dmitry" userId="300d3002-f2c5-4d4f-a7d5-044fdce66abc" providerId="ADAL" clId="{309CE526-9E92-4A2A-A940-CC3D5DCF0775}" dt="2021-05-26T04:42:46.676" v="3" actId="13926"/>
        <pc:sldMkLst>
          <pc:docMk/>
          <pc:sldMk cId="717043110" sldId="508"/>
        </pc:sldMkLst>
        <pc:spChg chg="mod">
          <ac:chgData name="Belov, Dmitry" userId="300d3002-f2c5-4d4f-a7d5-044fdce66abc" providerId="ADAL" clId="{309CE526-9E92-4A2A-A940-CC3D5DCF0775}" dt="2021-05-26T04:42:46.676" v="3" actId="13926"/>
          <ac:spMkLst>
            <pc:docMk/>
            <pc:sldMk cId="717043110" sldId="508"/>
            <ac:spMk id="3" creationId="{7F881B17-63B7-4D7D-8DF6-8893CE08B792}"/>
          </ac:spMkLst>
        </pc:spChg>
      </pc:sldChg>
      <pc:sldChg chg="modSp mod">
        <pc:chgData name="Belov, Dmitry" userId="300d3002-f2c5-4d4f-a7d5-044fdce66abc" providerId="ADAL" clId="{309CE526-9E92-4A2A-A940-CC3D5DCF0775}" dt="2021-05-26T04:42:42.712" v="2" actId="13926"/>
        <pc:sldMkLst>
          <pc:docMk/>
          <pc:sldMk cId="4113201488" sldId="510"/>
        </pc:sldMkLst>
        <pc:spChg chg="mod">
          <ac:chgData name="Belov, Dmitry" userId="300d3002-f2c5-4d4f-a7d5-044fdce66abc" providerId="ADAL" clId="{309CE526-9E92-4A2A-A940-CC3D5DCF0775}" dt="2021-05-26T04:42:42.712" v="2" actId="13926"/>
          <ac:spMkLst>
            <pc:docMk/>
            <pc:sldMk cId="4113201488" sldId="510"/>
            <ac:spMk id="3" creationId="{0E06AF6C-7B4F-41B4-BEC8-90BC61D3E352}"/>
          </ac:spMkLst>
        </pc:spChg>
      </pc:sldChg>
      <pc:sldChg chg="modSp mod">
        <pc:chgData name="Belov, Dmitry" userId="300d3002-f2c5-4d4f-a7d5-044fdce66abc" providerId="ADAL" clId="{309CE526-9E92-4A2A-A940-CC3D5DCF0775}" dt="2021-05-26T04:42:33.041" v="0" actId="13926"/>
        <pc:sldMkLst>
          <pc:docMk/>
          <pc:sldMk cId="3148935530" sldId="511"/>
        </pc:sldMkLst>
        <pc:spChg chg="mod">
          <ac:chgData name="Belov, Dmitry" userId="300d3002-f2c5-4d4f-a7d5-044fdce66abc" providerId="ADAL" clId="{309CE526-9E92-4A2A-A940-CC3D5DCF0775}" dt="2021-05-26T04:42:33.041" v="0" actId="13926"/>
          <ac:spMkLst>
            <pc:docMk/>
            <pc:sldMk cId="3148935530" sldId="511"/>
            <ac:spMk id="3" creationId="{0659FA18-9D8A-4443-8150-E28A2E46D9AD}"/>
          </ac:spMkLst>
        </pc:spChg>
      </pc:sldChg>
      <pc:sldChg chg="modSp">
        <pc:chgData name="Belov, Dmitry" userId="300d3002-f2c5-4d4f-a7d5-044fdce66abc" providerId="ADAL" clId="{309CE526-9E92-4A2A-A940-CC3D5DCF0775}" dt="2021-05-26T04:42:38.592" v="1" actId="207"/>
        <pc:sldMkLst>
          <pc:docMk/>
          <pc:sldMk cId="3942891491" sldId="515"/>
        </pc:sldMkLst>
        <pc:spChg chg="mod">
          <ac:chgData name="Belov, Dmitry" userId="300d3002-f2c5-4d4f-a7d5-044fdce66abc" providerId="ADAL" clId="{309CE526-9E92-4A2A-A940-CC3D5DCF0775}" dt="2021-05-26T04:42:38.592" v="1" actId="207"/>
          <ac:spMkLst>
            <pc:docMk/>
            <pc:sldMk cId="3942891491" sldId="515"/>
            <ac:spMk id="3" creationId="{573914E4-A093-4BB7-B526-BCCE23B30065}"/>
          </ac:spMkLst>
        </pc:spChg>
      </pc:sldChg>
      <pc:sldChg chg="modSp">
        <pc:chgData name="Belov, Dmitry" userId="300d3002-f2c5-4d4f-a7d5-044fdce66abc" providerId="ADAL" clId="{309CE526-9E92-4A2A-A940-CC3D5DCF0775}" dt="2021-05-26T04:42:50.174" v="4" actId="207"/>
        <pc:sldMkLst>
          <pc:docMk/>
          <pc:sldMk cId="2300627301" sldId="516"/>
        </pc:sldMkLst>
        <pc:spChg chg="mod">
          <ac:chgData name="Belov, Dmitry" userId="300d3002-f2c5-4d4f-a7d5-044fdce66abc" providerId="ADAL" clId="{309CE526-9E92-4A2A-A940-CC3D5DCF0775}" dt="2021-05-26T04:42:50.174" v="4" actId="207"/>
          <ac:spMkLst>
            <pc:docMk/>
            <pc:sldMk cId="2300627301" sldId="516"/>
            <ac:spMk id="3" creationId="{F05D7016-D18C-4BFB-A183-2009893F0A86}"/>
          </ac:spMkLst>
        </pc:spChg>
      </pc:sldChg>
      <pc:sldChg chg="modSp">
        <pc:chgData name="Belov, Dmitry" userId="300d3002-f2c5-4d4f-a7d5-044fdce66abc" providerId="ADAL" clId="{309CE526-9E92-4A2A-A940-CC3D5DCF0775}" dt="2021-05-26T04:42:53.149" v="5" actId="207"/>
        <pc:sldMkLst>
          <pc:docMk/>
          <pc:sldMk cId="3835527931" sldId="517"/>
        </pc:sldMkLst>
        <pc:spChg chg="mod">
          <ac:chgData name="Belov, Dmitry" userId="300d3002-f2c5-4d4f-a7d5-044fdce66abc" providerId="ADAL" clId="{309CE526-9E92-4A2A-A940-CC3D5DCF0775}" dt="2021-05-26T04:42:53.149" v="5" actId="207"/>
          <ac:spMkLst>
            <pc:docMk/>
            <pc:sldMk cId="3835527931" sldId="517"/>
            <ac:spMk id="3" creationId="{B45A13EC-03FF-4DDB-ABFC-55C6386BB209}"/>
          </ac:spMkLst>
        </pc:spChg>
      </pc:sldChg>
    </pc:docChg>
  </pc:docChgLst>
  <pc:docChgLst>
    <pc:chgData name="Belov, Dmitry" userId="300d3002-f2c5-4d4f-a7d5-044fdce66abc" providerId="ADAL" clId="{3701AB97-ED8B-4B4B-96FA-4C4C82218786}"/>
    <pc:docChg chg="undo custSel addSld delSld modSld sldOrd">
      <pc:chgData name="Belov, Dmitry" userId="300d3002-f2c5-4d4f-a7d5-044fdce66abc" providerId="ADAL" clId="{3701AB97-ED8B-4B4B-96FA-4C4C82218786}" dt="2021-05-24T10:21:29.245" v="1018"/>
      <pc:docMkLst>
        <pc:docMk/>
      </pc:docMkLst>
      <pc:sldChg chg="modSp mod">
        <pc:chgData name="Belov, Dmitry" userId="300d3002-f2c5-4d4f-a7d5-044fdce66abc" providerId="ADAL" clId="{3701AB97-ED8B-4B4B-96FA-4C4C82218786}" dt="2021-05-24T09:04:45.688" v="22" actId="20577"/>
        <pc:sldMkLst>
          <pc:docMk/>
          <pc:sldMk cId="0" sldId="256"/>
        </pc:sldMkLst>
        <pc:spChg chg="mod">
          <ac:chgData name="Belov, Dmitry" userId="300d3002-f2c5-4d4f-a7d5-044fdce66abc" providerId="ADAL" clId="{3701AB97-ED8B-4B4B-96FA-4C4C82218786}" dt="2021-05-24T09:04:45.688" v="22" actId="20577"/>
          <ac:spMkLst>
            <pc:docMk/>
            <pc:sldMk cId="0" sldId="256"/>
            <ac:spMk id="3076" creationId="{00000000-0000-0000-0000-000000000000}"/>
          </ac:spMkLst>
        </pc:spChg>
        <pc:spChg chg="mod">
          <ac:chgData name="Belov, Dmitry" userId="300d3002-f2c5-4d4f-a7d5-044fdce66abc" providerId="ADAL" clId="{3701AB97-ED8B-4B4B-96FA-4C4C82218786}" dt="2021-05-24T09:04:14.668" v="2"/>
          <ac:spMkLst>
            <pc:docMk/>
            <pc:sldMk cId="0" sldId="256"/>
            <ac:spMk id="3077" creationId="{00000000-0000-0000-0000-000000000000}"/>
          </ac:spMkLst>
        </pc:spChg>
      </pc:sldChg>
      <pc:sldChg chg="modSp mod ord">
        <pc:chgData name="Belov, Dmitry" userId="300d3002-f2c5-4d4f-a7d5-044fdce66abc" providerId="ADAL" clId="{3701AB97-ED8B-4B4B-96FA-4C4C82218786}" dt="2021-05-24T10:02:21.116" v="800" actId="13926"/>
        <pc:sldMkLst>
          <pc:docMk/>
          <pc:sldMk cId="717043110" sldId="508"/>
        </pc:sldMkLst>
        <pc:spChg chg="mod">
          <ac:chgData name="Belov, Dmitry" userId="300d3002-f2c5-4d4f-a7d5-044fdce66abc" providerId="ADAL" clId="{3701AB97-ED8B-4B4B-96FA-4C4C82218786}" dt="2021-05-24T10:02:21.116" v="800" actId="13926"/>
          <ac:spMkLst>
            <pc:docMk/>
            <pc:sldMk cId="717043110" sldId="508"/>
            <ac:spMk id="3" creationId="{7F881B17-63B7-4D7D-8DF6-8893CE08B792}"/>
          </ac:spMkLst>
        </pc:spChg>
      </pc:sldChg>
      <pc:sldChg chg="del">
        <pc:chgData name="Belov, Dmitry" userId="300d3002-f2c5-4d4f-a7d5-044fdce66abc" providerId="ADAL" clId="{3701AB97-ED8B-4B4B-96FA-4C4C82218786}" dt="2021-05-24T10:09:01.949" v="964" actId="47"/>
        <pc:sldMkLst>
          <pc:docMk/>
          <pc:sldMk cId="1255486206" sldId="509"/>
        </pc:sldMkLst>
      </pc:sldChg>
      <pc:sldChg chg="modSp mod">
        <pc:chgData name="Belov, Dmitry" userId="300d3002-f2c5-4d4f-a7d5-044fdce66abc" providerId="ADAL" clId="{3701AB97-ED8B-4B4B-96FA-4C4C82218786}" dt="2021-05-24T09:50:23.707" v="418" actId="20577"/>
        <pc:sldMkLst>
          <pc:docMk/>
          <pc:sldMk cId="4113201488" sldId="510"/>
        </pc:sldMkLst>
        <pc:spChg chg="mod">
          <ac:chgData name="Belov, Dmitry" userId="300d3002-f2c5-4d4f-a7d5-044fdce66abc" providerId="ADAL" clId="{3701AB97-ED8B-4B4B-96FA-4C4C82218786}" dt="2021-05-24T09:50:23.707" v="418" actId="20577"/>
          <ac:spMkLst>
            <pc:docMk/>
            <pc:sldMk cId="4113201488" sldId="510"/>
            <ac:spMk id="3" creationId="{0E06AF6C-7B4F-41B4-BEC8-90BC61D3E352}"/>
          </ac:spMkLst>
        </pc:spChg>
      </pc:sldChg>
      <pc:sldChg chg="modSp mod">
        <pc:chgData name="Belov, Dmitry" userId="300d3002-f2c5-4d4f-a7d5-044fdce66abc" providerId="ADAL" clId="{3701AB97-ED8B-4B4B-96FA-4C4C82218786}" dt="2021-05-24T09:50:16.008" v="406" actId="20577"/>
        <pc:sldMkLst>
          <pc:docMk/>
          <pc:sldMk cId="3148935530" sldId="511"/>
        </pc:sldMkLst>
        <pc:spChg chg="mod">
          <ac:chgData name="Belov, Dmitry" userId="300d3002-f2c5-4d4f-a7d5-044fdce66abc" providerId="ADAL" clId="{3701AB97-ED8B-4B4B-96FA-4C4C82218786}" dt="2021-05-24T09:50:16.008" v="406" actId="20577"/>
          <ac:spMkLst>
            <pc:docMk/>
            <pc:sldMk cId="3148935530" sldId="511"/>
            <ac:spMk id="3" creationId="{0659FA18-9D8A-4443-8150-E28A2E46D9AD}"/>
          </ac:spMkLst>
        </pc:spChg>
      </pc:sldChg>
      <pc:sldChg chg="modSp del mod">
        <pc:chgData name="Belov, Dmitry" userId="300d3002-f2c5-4d4f-a7d5-044fdce66abc" providerId="ADAL" clId="{3701AB97-ED8B-4B4B-96FA-4C4C82218786}" dt="2021-05-24T09:31:45.979" v="233" actId="47"/>
        <pc:sldMkLst>
          <pc:docMk/>
          <pc:sldMk cId="1368221369" sldId="512"/>
        </pc:sldMkLst>
        <pc:spChg chg="mod">
          <ac:chgData name="Belov, Dmitry" userId="300d3002-f2c5-4d4f-a7d5-044fdce66abc" providerId="ADAL" clId="{3701AB97-ED8B-4B4B-96FA-4C4C82218786}" dt="2021-05-24T09:07:29.171" v="73" actId="21"/>
          <ac:spMkLst>
            <pc:docMk/>
            <pc:sldMk cId="1368221369" sldId="512"/>
            <ac:spMk id="3" creationId="{3D47F097-9F70-4A75-A320-AE35AD19C9A7}"/>
          </ac:spMkLst>
        </pc:spChg>
      </pc:sldChg>
      <pc:sldChg chg="modSp del mod">
        <pc:chgData name="Belov, Dmitry" userId="300d3002-f2c5-4d4f-a7d5-044fdce66abc" providerId="ADAL" clId="{3701AB97-ED8B-4B4B-96FA-4C4C82218786}" dt="2021-05-24T09:31:45.588" v="232" actId="47"/>
        <pc:sldMkLst>
          <pc:docMk/>
          <pc:sldMk cId="2729208745" sldId="513"/>
        </pc:sldMkLst>
        <pc:spChg chg="mod">
          <ac:chgData name="Belov, Dmitry" userId="300d3002-f2c5-4d4f-a7d5-044fdce66abc" providerId="ADAL" clId="{3701AB97-ED8B-4B4B-96FA-4C4C82218786}" dt="2021-05-24T09:27:09.845" v="183" actId="21"/>
          <ac:spMkLst>
            <pc:docMk/>
            <pc:sldMk cId="2729208745" sldId="513"/>
            <ac:spMk id="3" creationId="{0B29671C-1095-4D9F-A73D-785B06110DB4}"/>
          </ac:spMkLst>
        </pc:spChg>
      </pc:sldChg>
      <pc:sldChg chg="modSp mod">
        <pc:chgData name="Belov, Dmitry" userId="300d3002-f2c5-4d4f-a7d5-044fdce66abc" providerId="ADAL" clId="{3701AB97-ED8B-4B4B-96FA-4C4C82218786}" dt="2021-05-24T10:10:52.747" v="967" actId="20577"/>
        <pc:sldMkLst>
          <pc:docMk/>
          <pc:sldMk cId="174901583" sldId="514"/>
        </pc:sldMkLst>
        <pc:spChg chg="mod">
          <ac:chgData name="Belov, Dmitry" userId="300d3002-f2c5-4d4f-a7d5-044fdce66abc" providerId="ADAL" clId="{3701AB97-ED8B-4B4B-96FA-4C4C82218786}" dt="2021-05-24T10:10:52.747" v="967" actId="20577"/>
          <ac:spMkLst>
            <pc:docMk/>
            <pc:sldMk cId="174901583" sldId="514"/>
            <ac:spMk id="3" creationId="{88EDB078-968F-4135-9D14-BE5B9BB12113}"/>
          </ac:spMkLst>
        </pc:spChg>
      </pc:sldChg>
      <pc:sldChg chg="modSp new mod ord">
        <pc:chgData name="Belov, Dmitry" userId="300d3002-f2c5-4d4f-a7d5-044fdce66abc" providerId="ADAL" clId="{3701AB97-ED8B-4B4B-96FA-4C4C82218786}" dt="2021-05-24T10:21:29.245" v="1018"/>
        <pc:sldMkLst>
          <pc:docMk/>
          <pc:sldMk cId="3942891491" sldId="515"/>
        </pc:sldMkLst>
        <pc:spChg chg="mod">
          <ac:chgData name="Belov, Dmitry" userId="300d3002-f2c5-4d4f-a7d5-044fdce66abc" providerId="ADAL" clId="{3701AB97-ED8B-4B4B-96FA-4C4C82218786}" dt="2021-05-24T09:14:20.460" v="99"/>
          <ac:spMkLst>
            <pc:docMk/>
            <pc:sldMk cId="3942891491" sldId="515"/>
            <ac:spMk id="2" creationId="{DD8DE659-69E0-41B1-A574-D7F06B83FEC3}"/>
          </ac:spMkLst>
        </pc:spChg>
        <pc:spChg chg="mod">
          <ac:chgData name="Belov, Dmitry" userId="300d3002-f2c5-4d4f-a7d5-044fdce66abc" providerId="ADAL" clId="{3701AB97-ED8B-4B4B-96FA-4C4C82218786}" dt="2021-05-24T10:21:29.245" v="1018"/>
          <ac:spMkLst>
            <pc:docMk/>
            <pc:sldMk cId="3942891491" sldId="515"/>
            <ac:spMk id="3" creationId="{573914E4-A093-4BB7-B526-BCCE23B30065}"/>
          </ac:spMkLst>
        </pc:spChg>
      </pc:sldChg>
      <pc:sldChg chg="modSp new mod">
        <pc:chgData name="Belov, Dmitry" userId="300d3002-f2c5-4d4f-a7d5-044fdce66abc" providerId="ADAL" clId="{3701AB97-ED8B-4B4B-96FA-4C4C82218786}" dt="2021-05-24T10:11:19.787" v="971" actId="404"/>
        <pc:sldMkLst>
          <pc:docMk/>
          <pc:sldMk cId="2300627301" sldId="516"/>
        </pc:sldMkLst>
        <pc:spChg chg="mod">
          <ac:chgData name="Belov, Dmitry" userId="300d3002-f2c5-4d4f-a7d5-044fdce66abc" providerId="ADAL" clId="{3701AB97-ED8B-4B4B-96FA-4C4C82218786}" dt="2021-05-24T09:44:44.333" v="336"/>
          <ac:spMkLst>
            <pc:docMk/>
            <pc:sldMk cId="2300627301" sldId="516"/>
            <ac:spMk id="2" creationId="{B3497397-555A-4A44-BAD8-17308C6E32E0}"/>
          </ac:spMkLst>
        </pc:spChg>
        <pc:spChg chg="mod">
          <ac:chgData name="Belov, Dmitry" userId="300d3002-f2c5-4d4f-a7d5-044fdce66abc" providerId="ADAL" clId="{3701AB97-ED8B-4B4B-96FA-4C4C82218786}" dt="2021-05-24T10:11:19.787" v="971" actId="404"/>
          <ac:spMkLst>
            <pc:docMk/>
            <pc:sldMk cId="2300627301" sldId="516"/>
            <ac:spMk id="3" creationId="{F05D7016-D18C-4BFB-A183-2009893F0A86}"/>
          </ac:spMkLst>
        </pc:spChg>
      </pc:sldChg>
      <pc:sldChg chg="modSp new del mod">
        <pc:chgData name="Belov, Dmitry" userId="300d3002-f2c5-4d4f-a7d5-044fdce66abc" providerId="ADAL" clId="{3701AB97-ED8B-4B4B-96FA-4C4C82218786}" dt="2021-05-24T09:37:21.325" v="330" actId="47"/>
        <pc:sldMkLst>
          <pc:docMk/>
          <pc:sldMk cId="4165628585" sldId="516"/>
        </pc:sldMkLst>
        <pc:spChg chg="mod">
          <ac:chgData name="Belov, Dmitry" userId="300d3002-f2c5-4d4f-a7d5-044fdce66abc" providerId="ADAL" clId="{3701AB97-ED8B-4B4B-96FA-4C4C82218786}" dt="2021-05-24T09:34:15.499" v="268"/>
          <ac:spMkLst>
            <pc:docMk/>
            <pc:sldMk cId="4165628585" sldId="516"/>
            <ac:spMk id="2" creationId="{7CCA5EBF-54D4-41C4-A262-0B8FFCCE934E}"/>
          </ac:spMkLst>
        </pc:spChg>
        <pc:spChg chg="mod">
          <ac:chgData name="Belov, Dmitry" userId="300d3002-f2c5-4d4f-a7d5-044fdce66abc" providerId="ADAL" clId="{3701AB97-ED8B-4B4B-96FA-4C4C82218786}" dt="2021-05-24T09:36:45.956" v="324" actId="21"/>
          <ac:spMkLst>
            <pc:docMk/>
            <pc:sldMk cId="4165628585" sldId="516"/>
            <ac:spMk id="3" creationId="{9A00A509-B301-4F7E-8B2E-F5F139812049}"/>
          </ac:spMkLst>
        </pc:spChg>
      </pc:sldChg>
      <pc:sldChg chg="modSp new del mod">
        <pc:chgData name="Belov, Dmitry" userId="300d3002-f2c5-4d4f-a7d5-044fdce66abc" providerId="ADAL" clId="{3701AB97-ED8B-4B4B-96FA-4C4C82218786}" dt="2021-05-24T10:11:22.810" v="972" actId="47"/>
        <pc:sldMkLst>
          <pc:docMk/>
          <pc:sldMk cId="1586318925" sldId="517"/>
        </pc:sldMkLst>
        <pc:spChg chg="mod">
          <ac:chgData name="Belov, Dmitry" userId="300d3002-f2c5-4d4f-a7d5-044fdce66abc" providerId="ADAL" clId="{3701AB97-ED8B-4B4B-96FA-4C4C82218786}" dt="2021-05-24T10:04:44.222" v="875"/>
          <ac:spMkLst>
            <pc:docMk/>
            <pc:sldMk cId="1586318925" sldId="517"/>
            <ac:spMk id="2" creationId="{0185B198-F7F9-4FC8-BB2D-30A552B74806}"/>
          </ac:spMkLst>
        </pc:spChg>
        <pc:spChg chg="mod">
          <ac:chgData name="Belov, Dmitry" userId="300d3002-f2c5-4d4f-a7d5-044fdce66abc" providerId="ADAL" clId="{3701AB97-ED8B-4B4B-96FA-4C4C82218786}" dt="2021-05-24T10:11:12.186" v="968" actId="21"/>
          <ac:spMkLst>
            <pc:docMk/>
            <pc:sldMk cId="1586318925" sldId="517"/>
            <ac:spMk id="3" creationId="{CE885DDB-099E-476D-AC52-540E29D749B0}"/>
          </ac:spMkLst>
        </pc:spChg>
      </pc:sldChg>
      <pc:sldChg chg="new del">
        <pc:chgData name="Belov, Dmitry" userId="300d3002-f2c5-4d4f-a7d5-044fdce66abc" providerId="ADAL" clId="{3701AB97-ED8B-4B4B-96FA-4C4C82218786}" dt="2021-05-24T10:01:43.736" v="789" actId="47"/>
        <pc:sldMkLst>
          <pc:docMk/>
          <pc:sldMk cId="2710444246" sldId="51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26.05.2021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592630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17528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26-May-21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dirty="0"/>
              <a:t>Way Forward on general and PDSCH demodulation requirements for inter-cell interference MMSE-IRC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5758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#99-e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19 – 27 May 2021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9.11.2.1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5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R4-2108664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7AD34-D06C-49AE-8ADE-CE3D01506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test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9FA18-9D8A-4443-8150-E28A2E46D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Background: RAN4 meeting #98-bis-e agreements</a:t>
            </a:r>
            <a:endParaRPr lang="en-US" sz="1800" dirty="0"/>
          </a:p>
          <a:p>
            <a:pPr lvl="1"/>
            <a:r>
              <a:rPr lang="en-GB" sz="1600" dirty="0"/>
              <a:t>Physical cell ID of 0 for the serving cell, and cell ID </a:t>
            </a:r>
            <a:r>
              <a:rPr lang="en-GB" sz="1600" dirty="0" err="1"/>
              <a:t>i</a:t>
            </a:r>
            <a:r>
              <a:rPr lang="en-GB" sz="1600" dirty="0"/>
              <a:t> for interferer </a:t>
            </a:r>
            <a:r>
              <a:rPr lang="en-GB" sz="1600" dirty="0" err="1"/>
              <a:t>i</a:t>
            </a:r>
            <a:r>
              <a:rPr lang="en-GB" sz="1600" dirty="0"/>
              <a:t> (where </a:t>
            </a:r>
            <a:r>
              <a:rPr lang="en-GB" sz="1600" dirty="0" err="1"/>
              <a:t>i</a:t>
            </a:r>
            <a:r>
              <a:rPr lang="en-GB" sz="1600" dirty="0"/>
              <a:t> ≥ 1, maximum number of </a:t>
            </a:r>
            <a:r>
              <a:rPr lang="en-GB" sz="1600" dirty="0" err="1"/>
              <a:t>i</a:t>
            </a:r>
            <a:r>
              <a:rPr lang="en-GB" sz="1600" dirty="0"/>
              <a:t> is FFS) </a:t>
            </a:r>
          </a:p>
          <a:p>
            <a:pPr lvl="1"/>
            <a:r>
              <a:rPr lang="en-US" sz="1600" dirty="0"/>
              <a:t>SCS: FDD 15kHz, TDD 30kHz (Same SCS is used for the target and the interference cells)</a:t>
            </a:r>
          </a:p>
          <a:p>
            <a:pPr lvl="1"/>
            <a:r>
              <a:rPr lang="en-US" sz="1600" dirty="0"/>
              <a:t>TDD DL/UL configuration for 30kHz SCS: </a:t>
            </a:r>
            <a:r>
              <a:rPr lang="pl-PL" sz="1600" dirty="0"/>
              <a:t>7D1S2U(S=6D+4G+4U) </a:t>
            </a:r>
            <a:endParaRPr lang="en-US" sz="1600" dirty="0"/>
          </a:p>
          <a:p>
            <a:pPr lvl="1"/>
            <a:r>
              <a:rPr lang="en-US" sz="1600" dirty="0"/>
              <a:t>Number of carriers: </a:t>
            </a:r>
            <a:r>
              <a:rPr lang="en-GB" sz="1600" dirty="0"/>
              <a:t>In Rel-17, MMSE-IRC receiver performance requirements with interference cell condition is defined only for single carrier scenario</a:t>
            </a:r>
          </a:p>
          <a:p>
            <a:pPr lvl="1"/>
            <a:r>
              <a:rPr lang="en-GB" sz="1600" dirty="0"/>
              <a:t>PDCCH and PDSCH allocation in time domain</a:t>
            </a:r>
            <a:endParaRPr lang="en-US" sz="1600" dirty="0"/>
          </a:p>
          <a:p>
            <a:pPr lvl="2"/>
            <a:r>
              <a:rPr lang="en-GB" sz="1400" dirty="0"/>
              <a:t>Use symbols #0 and #1 of each slot for PDCCH</a:t>
            </a:r>
            <a:endParaRPr lang="en-US" sz="1400" dirty="0"/>
          </a:p>
          <a:p>
            <a:pPr lvl="2"/>
            <a:r>
              <a:rPr lang="en-GB" sz="1400" dirty="0"/>
              <a:t>PDSCH mapping type A, Start symbol 2, Duration 12</a:t>
            </a:r>
            <a:endParaRPr lang="en-US" sz="1400" dirty="0"/>
          </a:p>
          <a:p>
            <a:pPr lvl="1"/>
            <a:r>
              <a:rPr lang="en-GB" sz="1600" dirty="0"/>
              <a:t>PDSCH allocation in frequency domain: Full PRB</a:t>
            </a:r>
            <a:endParaRPr lang="en-US" sz="1600" dirty="0"/>
          </a:p>
          <a:p>
            <a:pPr lvl="1"/>
            <a:r>
              <a:rPr lang="en-US" sz="1600" dirty="0"/>
              <a:t>DMRS configuration</a:t>
            </a:r>
          </a:p>
          <a:p>
            <a:pPr lvl="2"/>
            <a:r>
              <a:rPr lang="en-GB" sz="1400" dirty="0"/>
              <a:t>For both serving and interfering cells, DMRS Type 1 with single symbol front loaded and 1 additional DMRS, with FDM applied between DMRS and data (number of CDM groups without data is equal to 1), i.e., overlapped DMRS between target and interferer</a:t>
            </a:r>
            <a:endParaRPr lang="en-US" sz="1400" dirty="0"/>
          </a:p>
          <a:p>
            <a:pPr lvl="1"/>
            <a:r>
              <a:rPr lang="en-US" sz="1600" dirty="0"/>
              <a:t>Antenna configuration</a:t>
            </a:r>
          </a:p>
          <a:p>
            <a:pPr lvl="2"/>
            <a:r>
              <a:rPr lang="en-GB" sz="1400" dirty="0"/>
              <a:t>2 Tx as baseline for serving cell and interfering cells </a:t>
            </a:r>
          </a:p>
          <a:p>
            <a:pPr lvl="2"/>
            <a:r>
              <a:rPr lang="en-GB" sz="1400" dirty="0"/>
              <a:t>UE with 2 and 4 RX</a:t>
            </a:r>
            <a:endParaRPr lang="en-US" sz="1400" dirty="0"/>
          </a:p>
          <a:p>
            <a:pPr lvl="2"/>
            <a:r>
              <a:rPr lang="en-US" sz="1400" dirty="0"/>
              <a:t>ULA low correlation as baseline</a:t>
            </a:r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FDB75-2711-4557-A5EF-9070EDC9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8935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E659-69E0-41B1-A574-D7F06B83F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test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3914E4-A093-4BB7-B526-BCCE23B30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Network type</a:t>
            </a:r>
          </a:p>
          <a:p>
            <a:pPr lvl="1"/>
            <a:r>
              <a:rPr lang="en-US" sz="1600" dirty="0"/>
              <a:t>Synchronized for FDD and TDD</a:t>
            </a:r>
          </a:p>
          <a:p>
            <a:pPr lvl="1"/>
            <a:r>
              <a:rPr lang="en-US" sz="1600" dirty="0"/>
              <a:t>FFS asynchronized for FDD</a:t>
            </a:r>
          </a:p>
          <a:p>
            <a:r>
              <a:rPr lang="en-US" sz="1800" dirty="0"/>
              <a:t>Channel bandwidth</a:t>
            </a:r>
          </a:p>
          <a:p>
            <a:pPr lvl="1"/>
            <a:r>
              <a:rPr lang="en-US" sz="1600" dirty="0"/>
              <a:t>Use </a:t>
            </a:r>
            <a:r>
              <a:rPr lang="en-GB" sz="1600" dirty="0"/>
              <a:t>10MHz for FDD 15kHz and 40MHz for TDD 30kHz </a:t>
            </a:r>
            <a:r>
              <a:rPr lang="en-US" sz="1600" dirty="0"/>
              <a:t>for initial simulation purpose</a:t>
            </a:r>
            <a:endParaRPr lang="en-GB" sz="1400" dirty="0"/>
          </a:p>
          <a:p>
            <a:pPr lvl="1"/>
            <a:r>
              <a:rPr lang="en-US" sz="1600" dirty="0"/>
              <a:t>FFS whether to consider 40 MHz for FDD 15kHz and 100 MHz for </a:t>
            </a:r>
            <a:r>
              <a:rPr lang="en-GB" sz="1600" dirty="0"/>
              <a:t>TDD 30kHz for requirements definition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SSB configuration </a:t>
            </a:r>
          </a:p>
          <a:p>
            <a:pPr lvl="1"/>
            <a:r>
              <a:rPr lang="en-US" sz="1600" dirty="0"/>
              <a:t>Option 1: All SSBs (serving cell and interference cell(s)) are in the same time/frequency resources</a:t>
            </a:r>
          </a:p>
          <a:p>
            <a:pPr lvl="1"/>
            <a:r>
              <a:rPr lang="en-US" sz="1600" dirty="0"/>
              <a:t>Option 2: Serving cell SSB and interference cell(s) SSB(s) are in the different time/frequency resources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TRS/CSI-RS configuration</a:t>
            </a:r>
          </a:p>
          <a:p>
            <a:pPr lvl="1"/>
            <a:r>
              <a:rPr lang="en-US" sz="1600" dirty="0"/>
              <a:t>TRS/CSI-RS colliding with TRS/CSI-RS interference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Propagation condition</a:t>
            </a:r>
          </a:p>
          <a:p>
            <a:pPr lvl="1"/>
            <a:r>
              <a:rPr lang="en-US" sz="1600" dirty="0"/>
              <a:t>Consider </a:t>
            </a:r>
            <a:r>
              <a:rPr lang="en-GB" sz="1600" dirty="0"/>
              <a:t>TDLA30-10 and TDLC300-100</a:t>
            </a:r>
            <a:r>
              <a:rPr lang="en-US" sz="1600" dirty="0"/>
              <a:t> channel models for evaluation purpose and select only one for requirements definition</a:t>
            </a:r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0C751E-E980-4288-96CE-051423477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2891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C841D-545B-46F6-84B4-4E6856662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PDSCH parameters for scenario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6AF6C-7B4F-41B4-BEC8-90BC61D3E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Background: RAN4 meeting #98-bis-e agreements</a:t>
            </a:r>
            <a:endParaRPr lang="en-GB" sz="1800" dirty="0"/>
          </a:p>
          <a:p>
            <a:pPr lvl="1"/>
            <a:r>
              <a:rPr lang="en-GB" sz="1600" dirty="0"/>
              <a:t>Transmission rank: Use rank 1 as baseline</a:t>
            </a:r>
          </a:p>
          <a:p>
            <a:pPr lvl="1"/>
            <a:r>
              <a:rPr lang="en-GB" sz="1600" dirty="0"/>
              <a:t>PRB bundle size: Set PRB bundle size as 2 for target PDSCH</a:t>
            </a:r>
          </a:p>
          <a:p>
            <a:pPr lvl="1"/>
            <a:r>
              <a:rPr lang="en-GB" sz="1600" dirty="0"/>
              <a:t>HARQ process number: 4 for FDD 15kHz SCS and 8 for TDD 30kHz SCS as baseline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1800" dirty="0"/>
              <a:t>RAN4 meeting #99-e agreements</a:t>
            </a:r>
            <a:endParaRPr lang="en-GB" sz="1800" dirty="0"/>
          </a:p>
          <a:p>
            <a:pPr lvl="1"/>
            <a:r>
              <a:rPr lang="en-US" sz="1600" dirty="0"/>
              <a:t>MCS</a:t>
            </a:r>
          </a:p>
          <a:p>
            <a:pPr lvl="2"/>
            <a:r>
              <a:rPr lang="en-US" sz="1400" dirty="0"/>
              <a:t>Use MCS 4 (QPSK, CR=0.3) and MCS 13 (16QAM, CR=0.5) for initial simulation purpose </a:t>
            </a:r>
          </a:p>
          <a:p>
            <a:pPr lvl="2"/>
            <a:r>
              <a:rPr lang="en-US" sz="1400" dirty="0"/>
              <a:t>Further discuss MCS for requirements definition </a:t>
            </a:r>
          </a:p>
          <a:p>
            <a:pPr lvl="2"/>
            <a:r>
              <a:rPr lang="en-US" sz="1400" dirty="0"/>
              <a:t>Consider MCS corresponding to QPSK and 16QAM modulation formats</a:t>
            </a:r>
          </a:p>
          <a:p>
            <a:pPr lvl="1"/>
            <a:r>
              <a:rPr lang="en-US" sz="1600" dirty="0"/>
              <a:t>Precoding model</a:t>
            </a:r>
          </a:p>
          <a:p>
            <a:pPr lvl="2"/>
            <a:r>
              <a:rPr lang="en-US" sz="1400" dirty="0"/>
              <a:t>Random precoder with Type I SP codebook</a:t>
            </a:r>
          </a:p>
          <a:p>
            <a:pPr lvl="1"/>
            <a:r>
              <a:rPr lang="en-GB" sz="1600" dirty="0"/>
              <a:t>Performance measurement point</a:t>
            </a:r>
          </a:p>
          <a:p>
            <a:pPr lvl="2"/>
            <a:r>
              <a:rPr lang="en-GB" sz="1400" dirty="0"/>
              <a:t>Option 1: SINR at 70% TP</a:t>
            </a:r>
          </a:p>
          <a:p>
            <a:pPr lvl="2"/>
            <a:r>
              <a:rPr lang="en-US" sz="1400" dirty="0"/>
              <a:t>Option 2: SNR at 70% TP</a:t>
            </a:r>
          </a:p>
          <a:p>
            <a:pPr lvl="1"/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79002-69E8-4742-9444-6741141DF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3201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E483F-9AE0-46A2-A458-E421C018F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Interference model for scenario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81B17-63B7-4D7D-8DF6-8893CE08B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/>
              <a:t>Background: RAN4 meeting #98-bis-e agreements</a:t>
            </a:r>
            <a:endParaRPr lang="en-GB" sz="1800" dirty="0"/>
          </a:p>
          <a:p>
            <a:pPr lvl="1"/>
            <a:r>
              <a:rPr lang="en-GB" sz="1600" dirty="0"/>
              <a:t>Transmission rank of interfering PDSCH</a:t>
            </a:r>
          </a:p>
          <a:p>
            <a:pPr lvl="2"/>
            <a:r>
              <a:rPr lang="en-GB" sz="1400" dirty="0"/>
              <a:t>Use the following assumptions </a:t>
            </a:r>
            <a:r>
              <a:rPr lang="en-US" sz="1400" dirty="0"/>
              <a:t>initial simulation purpose:</a:t>
            </a:r>
            <a:r>
              <a:rPr lang="en-GB" sz="1400" dirty="0"/>
              <a:t> random rank with 70% and 30% probability for rank 1 and rank 2 transmission in the interfering cell(s)</a:t>
            </a:r>
          </a:p>
          <a:p>
            <a:pPr lvl="1"/>
            <a:r>
              <a:rPr lang="en-US" sz="1600" dirty="0"/>
              <a:t>Precoding of interfering PDSCH</a:t>
            </a:r>
          </a:p>
          <a:p>
            <a:pPr lvl="2"/>
            <a:r>
              <a:rPr lang="en-US" sz="1400" dirty="0"/>
              <a:t>Random precoding with single panel type I codebook per slot and per PRB bundling granularity, with PRB bundling size of 2.</a:t>
            </a:r>
          </a:p>
          <a:p>
            <a:pPr lvl="1"/>
            <a:r>
              <a:rPr lang="en-US" sz="1600" dirty="0"/>
              <a:t>Modulation order of interfering PDSCH</a:t>
            </a:r>
          </a:p>
          <a:p>
            <a:pPr lvl="2"/>
            <a:r>
              <a:rPr lang="en-GB" sz="1400" dirty="0"/>
              <a:t>Use </a:t>
            </a:r>
            <a:r>
              <a:rPr lang="en-US" sz="1400" dirty="0"/>
              <a:t>16QAM</a:t>
            </a:r>
            <a:r>
              <a:rPr lang="fr-FR" sz="1400" dirty="0"/>
              <a:t> </a:t>
            </a:r>
            <a:r>
              <a:rPr lang="en-US" sz="1400" dirty="0"/>
              <a:t>randomly</a:t>
            </a:r>
            <a:r>
              <a:rPr lang="fr-FR" sz="1400" dirty="0"/>
              <a:t> </a:t>
            </a:r>
            <a:r>
              <a:rPr lang="en-US" sz="1400" dirty="0"/>
              <a:t>modulated</a:t>
            </a:r>
            <a:r>
              <a:rPr lang="fr-FR" sz="1400" dirty="0"/>
              <a:t> </a:t>
            </a:r>
            <a:r>
              <a:rPr lang="en-US" sz="1400" dirty="0"/>
              <a:t>symbols</a:t>
            </a:r>
            <a:r>
              <a:rPr lang="fr-FR" sz="1400" dirty="0"/>
              <a:t> </a:t>
            </a:r>
            <a:r>
              <a:rPr lang="en-GB" sz="1400" dirty="0"/>
              <a:t>for initial simulation assumption and other options not precluded.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FEAE73-0421-49A6-9BE5-C3A7E1439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7043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97397-555A-4A44-BAD8-17308C6E3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Interference model for scenario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D7016-D18C-4BFB-A183-2009893F0A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Deployment for initial simulations</a:t>
            </a:r>
            <a:endParaRPr lang="ru-RU" sz="1800" dirty="0"/>
          </a:p>
          <a:p>
            <a:pPr lvl="1"/>
            <a:r>
              <a:rPr lang="en-US" sz="1600" dirty="0"/>
              <a:t>Consider Homogeneous deployment assumptions</a:t>
            </a:r>
            <a:endParaRPr lang="ru-RU" sz="1600" dirty="0"/>
          </a:p>
          <a:p>
            <a:pPr lvl="1"/>
            <a:r>
              <a:rPr lang="en-US" sz="1600" dirty="0"/>
              <a:t>FFS whether for consider </a:t>
            </a:r>
            <a:r>
              <a:rPr lang="en-US" sz="1600" dirty="0" err="1"/>
              <a:t>HetNet</a:t>
            </a:r>
            <a:r>
              <a:rPr lang="en-US" sz="1600" dirty="0"/>
              <a:t> deployment assumptions</a:t>
            </a:r>
          </a:p>
          <a:p>
            <a:r>
              <a:rPr lang="en-US" sz="1800" dirty="0"/>
              <a:t>DIP values for Homogeneous deployment assumptions for initial simulations</a:t>
            </a:r>
          </a:p>
          <a:p>
            <a:pPr lvl="1"/>
            <a:r>
              <a:rPr lang="en-US" sz="1600" dirty="0"/>
              <a:t>Consider DIP1/2 = -1.73/-8.66 dB (INR1/2 = 5.43/-1.50 dB in case of 2 interference cells and INR 3.1 dB in case of 1 interference cell) as baseline for initial link level analysis for Synchronous network</a:t>
            </a:r>
          </a:p>
          <a:p>
            <a:pPr lvl="1"/>
            <a:r>
              <a:rPr lang="en-US" sz="1600" dirty="0"/>
              <a:t>Results for other interference profiles are welcome</a:t>
            </a:r>
          </a:p>
          <a:p>
            <a:pPr lvl="1"/>
            <a:r>
              <a:rPr lang="en-US" sz="1600" dirty="0"/>
              <a:t>Other options are not precluded for requirements definition</a:t>
            </a:r>
          </a:p>
          <a:p>
            <a:pPr lvl="1"/>
            <a:r>
              <a:rPr lang="en-US" sz="1600" dirty="0"/>
              <a:t>FFS assumptions for asynchronous network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INR values for </a:t>
            </a:r>
            <a:r>
              <a:rPr lang="en-US" sz="1800" dirty="0" err="1"/>
              <a:t>HetNet</a:t>
            </a:r>
            <a:r>
              <a:rPr lang="en-US" sz="1800" dirty="0"/>
              <a:t> deployment assumptions for initial simulations (in case </a:t>
            </a:r>
            <a:r>
              <a:rPr lang="en-US" sz="1800" dirty="0" err="1"/>
              <a:t>HetNet</a:t>
            </a:r>
            <a:r>
              <a:rPr lang="en-US" sz="1800" dirty="0"/>
              <a:t> is agreed)</a:t>
            </a:r>
          </a:p>
          <a:p>
            <a:pPr lvl="1"/>
            <a:r>
              <a:rPr lang="en-US" sz="1600" dirty="0"/>
              <a:t>Option 1: INRs 11.39 and 5.45 dB (DIPs -1.23 and -7.16 dB)</a:t>
            </a:r>
          </a:p>
          <a:p>
            <a:pPr lvl="1"/>
            <a:r>
              <a:rPr lang="en-US" sz="1600" dirty="0"/>
              <a:t>Other options are not precluded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3C2072-FEB3-45E5-B7B9-436BEAA1C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0627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6154F-A6AB-4139-BB53-24BCCD6DE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Interference model for scenario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A13EC-03FF-4DDB-ABFC-55C6386BB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Number of explicitly modeled interference cells</a:t>
            </a:r>
          </a:p>
          <a:p>
            <a:pPr lvl="1"/>
            <a:r>
              <a:rPr lang="en-US" sz="1600" dirty="0"/>
              <a:t>Companies are encouraged to check performance with 1 and 2 interference cells for initial simulations</a:t>
            </a:r>
          </a:p>
          <a:p>
            <a:pPr lvl="1"/>
            <a:r>
              <a:rPr lang="en-US" sz="1600" dirty="0"/>
              <a:t>Further discuss the assumptions for requirements definition</a:t>
            </a:r>
          </a:p>
          <a:p>
            <a:r>
              <a:rPr lang="en-US" sz="1800" dirty="0"/>
              <a:t>Analysis of NR interference profile</a:t>
            </a:r>
          </a:p>
          <a:p>
            <a:pPr lvl="1"/>
            <a:r>
              <a:rPr lang="en-US" sz="1600" dirty="0"/>
              <a:t>System level analysis from interested companies is not precluded</a:t>
            </a:r>
          </a:p>
          <a:p>
            <a:r>
              <a:rPr lang="en-US" sz="1800" dirty="0"/>
              <a:t>Methodology for interference profile configuration</a:t>
            </a:r>
          </a:p>
          <a:p>
            <a:pPr lvl="1"/>
            <a:r>
              <a:rPr lang="en-US" sz="1600" dirty="0"/>
              <a:t>Option 1: Use the DIP methodology </a:t>
            </a:r>
          </a:p>
          <a:p>
            <a:pPr lvl="1"/>
            <a:r>
              <a:rPr lang="en-US" sz="1600" dirty="0"/>
              <a:t>Option 2: Use the INR methodology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29CF4-3B32-4AE4-A87D-7F3B6046F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5527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398FA-3F4A-4D48-AD7C-F5D6A5E6A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Release independence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DB078-968F-4135-9D14-BE5B9BB12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RAN4 discuss whether the UE demodulation with inter-cell interference is released independent from Rel-15 or not, after RAN4 agree with the detailed simulation assumption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5596D-A98F-44BF-BF01-D5569543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90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schemas.microsoft.com/office/2006/metadata/properties"/>
    <ds:schemaRef ds:uri="66EEDB98-F073-460B-B9B0-9643F9FE785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22377</TotalTime>
  <Words>824</Words>
  <Application>Microsoft Office PowerPoint</Application>
  <PresentationFormat>On-screen Show (4:3)</PresentationFormat>
  <Paragraphs>91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Way Forward on general and PDSCH demodulation requirements for inter-cell interference MMSE-IRC</vt:lpstr>
      <vt:lpstr>Common test parameters</vt:lpstr>
      <vt:lpstr>Common test parameters</vt:lpstr>
      <vt:lpstr>Target PDSCH parameters for scenario 1</vt:lpstr>
      <vt:lpstr>Interference model for scenario 1</vt:lpstr>
      <vt:lpstr>Interference model for scenario 1</vt:lpstr>
      <vt:lpstr>Interference model for scenario 1</vt:lpstr>
      <vt:lpstr>Release independence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RAN4 #99-e</cp:lastModifiedBy>
  <cp:revision>1583</cp:revision>
  <dcterms:created xsi:type="dcterms:W3CDTF">2013-05-13T16:02:00Z</dcterms:created>
  <dcterms:modified xsi:type="dcterms:W3CDTF">2021-05-26T04:42:54Z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2b7ba4fd-3fc9-44f2-a22f-87649a8e6ab0</vt:lpwstr>
  </property>
  <property fmtid="{D5CDD505-2E9C-101B-9397-08002B2CF9AE}" pid="7" name="CTP_TimeStamp">
    <vt:lpwstr>2020-06-03 23:12:04Z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