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90" r:id="rId3"/>
    <p:sldId id="312" r:id="rId4"/>
    <p:sldId id="327" r:id="rId5"/>
    <p:sldId id="326" r:id="rId6"/>
    <p:sldId id="315" r:id="rId7"/>
    <p:sldId id="328" r:id="rId8"/>
    <p:sldId id="316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urav Nigam" initials="GN" lastIdx="1" clrIdx="0">
    <p:extLst>
      <p:ext uri="{19B8F6BF-5375-455C-9EA6-DF929625EA0E}">
        <p15:presenceInfo xmlns:p15="http://schemas.microsoft.com/office/powerpoint/2012/main" userId="S::gnigam@qti.qualcomm.com::5d6eecaa-87af-434f-b1c7-8f35e61232ad" providerId="AD"/>
      </p:ext>
    </p:extLst>
  </p:cmAuthor>
  <p:cmAuthor id="2" name="Huawei" initials="HW" lastIdx="1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2517" autoAdjust="0"/>
  </p:normalViewPr>
  <p:slideViewPr>
    <p:cSldViewPr>
      <p:cViewPr varScale="1">
        <p:scale>
          <a:sx n="79" d="100"/>
          <a:sy n="79" d="100"/>
        </p:scale>
        <p:origin x="1570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80043-67E6-409D-8A58-69BB9019E53A}" type="datetimeFigureOut">
              <a:rPr lang="zh-CN" altLang="en-US" smtClean="0"/>
              <a:pPr/>
              <a:t>2021-05-26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A4ACE-87AB-4BCF-B2C9-B9F4846237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28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245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2021-05-26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2021-05-26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/>
              <a:t>3GPP TSG-RAN WG4 Meeting  #</a:t>
            </a:r>
            <a:r>
              <a:rPr lang="en-US" altLang="zh-CN" b="1" dirty="0"/>
              <a:t>99-e</a:t>
            </a:r>
            <a:r>
              <a:rPr lang="en-GB" altLang="zh-CN" b="1" dirty="0"/>
              <a:t>	                                                   R4-2</a:t>
            </a:r>
            <a:r>
              <a:rPr lang="en-US" altLang="zh-CN" b="1" dirty="0"/>
              <a:t>108635</a:t>
            </a:r>
          </a:p>
          <a:p>
            <a:r>
              <a:rPr lang="x-none" altLang="zh-CN" b="1" dirty="0"/>
              <a:t>Electronic Meeting, </a:t>
            </a:r>
            <a:r>
              <a:rPr lang="en-GB" altLang="zh-CN" b="1" dirty="0"/>
              <a:t>May. 19-27</a:t>
            </a:r>
            <a:r>
              <a:rPr lang="en-US" altLang="zh-CN" b="1" dirty="0"/>
              <a:t>, </a:t>
            </a:r>
            <a:r>
              <a:rPr lang="x-none" altLang="zh-CN" b="1" dirty="0"/>
              <a:t>2020</a:t>
            </a:r>
            <a:endParaRPr lang="zh-CN" altLang="zh-CN" b="1" dirty="0"/>
          </a:p>
          <a:p>
            <a:r>
              <a:rPr lang="en-GB" altLang="zh-CN" b="1" dirty="0"/>
              <a:t>Agenda Item: 9.7.3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UE </a:t>
            </a:r>
            <a:r>
              <a:rPr lang="en-US" altLang="zh-CN" sz="4800" noProof="0" dirty="0">
                <a:latin typeface="+mj-lt"/>
                <a:ea typeface="+mj-ea"/>
                <a:cs typeface="+mj-cs"/>
              </a:rPr>
              <a:t>demodulation for FR1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56B4E7-F5B2-4EC4-96DE-D3E3FE82A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58F4EF0B-6AEE-4084-8128-BA9EFD8E6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700808"/>
            <a:ext cx="8568952" cy="4176464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The following WFs were approved: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zh-CN" dirty="0"/>
              <a:t>R4-2103876 </a:t>
            </a:r>
            <a:r>
              <a:rPr lang="en-US" altLang="zh-CN" dirty="0"/>
              <a:t> WF on UE demodulation for FR1 HST, RAN4#98-e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zh-CN" dirty="0"/>
              <a:t>R4-2106098 </a:t>
            </a:r>
            <a:r>
              <a:rPr lang="en-US" altLang="zh-CN" dirty="0"/>
              <a:t> WF on UE demodulation for FR1 HST, RAN4#98-bis-e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lvl="2">
              <a:buNone/>
            </a:pPr>
            <a:endParaRPr lang="en-US" altLang="zh-CN" sz="28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02167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876" y="188640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PDSCH requirements for CA scenarios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340769"/>
            <a:ext cx="9001000" cy="360040"/>
          </a:xfrm>
        </p:spPr>
        <p:txBody>
          <a:bodyPr>
            <a:noAutofit/>
          </a:bodyPr>
          <a:lstStyle/>
          <a:p>
            <a:pPr lvl="1"/>
            <a:r>
              <a:rPr lang="en-US" altLang="zh-CN" sz="2000" dirty="0"/>
              <a:t>SCS configuration and applicability rules for SCS configuration</a:t>
            </a:r>
          </a:p>
          <a:p>
            <a:pPr marL="914400" lvl="2" indent="0" fontAlgn="auto">
              <a:spcAft>
                <a:spcPts val="900"/>
              </a:spcAft>
              <a:buNone/>
            </a:pPr>
            <a:endParaRPr lang="en-US" altLang="zh-CN" dirty="0"/>
          </a:p>
          <a:p>
            <a:pPr lvl="2"/>
            <a:endParaRPr lang="en-US" altLang="zh-CN" sz="2000" dirty="0"/>
          </a:p>
          <a:p>
            <a:pPr marL="457200" lvl="1" indent="0">
              <a:buNone/>
            </a:pPr>
            <a:endParaRPr lang="zh-CN" altLang="en-US" sz="20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762D801-9531-431F-840B-980A7BFE25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352369"/>
              </p:ext>
            </p:extLst>
          </p:nvPr>
        </p:nvGraphicFramePr>
        <p:xfrm>
          <a:off x="611560" y="1988840"/>
          <a:ext cx="8136904" cy="334069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18226">
                  <a:extLst>
                    <a:ext uri="{9D8B030D-6E8A-4147-A177-3AD203B41FA5}">
                      <a16:colId xmlns:a16="http://schemas.microsoft.com/office/drawing/2014/main" val="1862102741"/>
                    </a:ext>
                  </a:extLst>
                </a:gridCol>
                <a:gridCol w="2272943">
                  <a:extLst>
                    <a:ext uri="{9D8B030D-6E8A-4147-A177-3AD203B41FA5}">
                      <a16:colId xmlns:a16="http://schemas.microsoft.com/office/drawing/2014/main" val="1902206016"/>
                    </a:ext>
                  </a:extLst>
                </a:gridCol>
                <a:gridCol w="4345735">
                  <a:extLst>
                    <a:ext uri="{9D8B030D-6E8A-4147-A177-3AD203B41FA5}">
                      <a16:colId xmlns:a16="http://schemas.microsoft.com/office/drawing/2014/main" val="3591657039"/>
                    </a:ext>
                  </a:extLst>
                </a:gridCol>
              </a:tblGrid>
              <a:tr h="34424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Number of CA Duplex modes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Number of required tests if UE supports all duplex modes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03225653"/>
                  </a:ext>
                </a:extLst>
              </a:tr>
              <a:tr h="860609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Option 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3</a:t>
                      </a:r>
                      <a:endParaRPr lang="zh-CN" sz="140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(FDD 15+FDD15, FDD 15+TDD 30, TDD 30+TDD 30)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zh-CN" sz="140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(FDD 15 + TDD 30; TDD 30 + TDD 30)</a:t>
                      </a:r>
                      <a:endParaRPr lang="zh-CN" sz="140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7544089"/>
                  </a:ext>
                </a:extLst>
              </a:tr>
              <a:tr h="94667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Option 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3</a:t>
                      </a:r>
                      <a:endParaRPr lang="zh-CN" sz="140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(FDD 15+FDD15, FDD 15+TDD 30, TDD 30+TDD 30)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3</a:t>
                      </a:r>
                      <a:endParaRPr lang="zh-CN" sz="1400" dirty="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(FDD 15 + FDD 15; FDD 15 + TDD 30; TDD 30 + TDD 30)</a:t>
                      </a:r>
                      <a:endParaRPr lang="zh-CN" sz="1400" dirty="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6458934"/>
                  </a:ext>
                </a:extLst>
              </a:tr>
              <a:tr h="98970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Option 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5</a:t>
                      </a:r>
                      <a:endParaRPr lang="zh-CN" sz="140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(FDD 15 + FDD 15; FDD 15 + TDD 15; FDD 15 + TDD 30; TDD 30 + TDD 30, TDD 15+TDD 15)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zh-CN" sz="1400" dirty="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(FDD 15 + TDD 30; TDD 30 + TDD 30)</a:t>
                      </a:r>
                      <a:endParaRPr lang="zh-CN" sz="1400" dirty="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TDD 15 is tested if FDD 15+TDD 30 is not supported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26689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3430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876" y="188640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PDSCH requirements for CA scenarios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4525963"/>
          </a:xfrm>
        </p:spPr>
        <p:txBody>
          <a:bodyPr>
            <a:noAutofit/>
          </a:bodyPr>
          <a:lstStyle/>
          <a:p>
            <a:pPr lvl="1"/>
            <a:r>
              <a:rPr lang="en-US" altLang="zh-CN" sz="2000" dirty="0"/>
              <a:t>Applicability rule for HST-SFN joint transmission scheme and DPS transmission scheme</a:t>
            </a:r>
          </a:p>
          <a:p>
            <a:pPr lvl="2"/>
            <a:r>
              <a:rPr lang="en-US" altLang="zh-CN" sz="2000" dirty="0"/>
              <a:t>Option 1: If UE supports demodulationEnhancement-r16, only HST-SFN JT requirements shall apply, otherwise HST-DPS requirements shall apply for CA.</a:t>
            </a:r>
          </a:p>
          <a:p>
            <a:pPr lvl="2"/>
            <a:r>
              <a:rPr lang="en-US" altLang="zh-CN" sz="2000" dirty="0"/>
              <a:t>Option 2: Define applicability rule that UE has passed DPS CA requirements can skip SFN CA requirements </a:t>
            </a:r>
          </a:p>
          <a:p>
            <a:pPr lvl="2"/>
            <a:r>
              <a:rPr lang="en-US" altLang="zh-CN" sz="2000" dirty="0"/>
              <a:t>Option 3: Define two UE capabilities for HST-DPS CA and HST-SFN CA, UE perform the test only when UE supports it. if UE supports both, test one scheme:</a:t>
            </a:r>
          </a:p>
          <a:p>
            <a:pPr lvl="3"/>
            <a:r>
              <a:rPr lang="en-US" altLang="zh-CN" sz="1800" dirty="0"/>
              <a:t>If UE has passed HST-DPS CA tests, HST-SFN CA tests can be skipped</a:t>
            </a:r>
          </a:p>
          <a:p>
            <a:pPr lvl="3"/>
            <a:r>
              <a:rPr lang="en-US" altLang="zh-CN" sz="1800" dirty="0"/>
              <a:t>If UE has passed HST-SFN CA tests, HST-DPS CA tests can be skipped</a:t>
            </a:r>
          </a:p>
          <a:p>
            <a:pPr lvl="1"/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474995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876" y="188640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PDSCH requirements for CA scenarios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8876" y="1700808"/>
            <a:ext cx="8352928" cy="4525963"/>
          </a:xfrm>
        </p:spPr>
        <p:txBody>
          <a:bodyPr>
            <a:noAutofit/>
          </a:bodyPr>
          <a:lstStyle/>
          <a:p>
            <a:pPr lvl="1"/>
            <a:r>
              <a:rPr lang="en-US" altLang="zh-CN" sz="2400" dirty="0"/>
              <a:t>HST-DPS channel model </a:t>
            </a:r>
          </a:p>
          <a:p>
            <a:pPr lvl="2"/>
            <a:r>
              <a:rPr lang="en-US" altLang="zh-CN" dirty="0"/>
              <a:t>Extend the visibility for SSB and CSI-RS for HST-DPS to -Ds to Ds.</a:t>
            </a:r>
          </a:p>
          <a:p>
            <a:pPr lvl="2"/>
            <a:r>
              <a:rPr lang="en-US" altLang="zh-CN" dirty="0"/>
              <a:t>Update the Doppler shift equation and Doppler shift trajectory to include 2nd nearest RRH for HST-DPS channel model (ref. to R4-2108557).</a:t>
            </a:r>
          </a:p>
          <a:p>
            <a:pPr marL="457200" lvl="1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46673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876" y="188640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PDSCH requirements for CA scenarios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352928" cy="4525963"/>
          </a:xfrm>
        </p:spPr>
        <p:txBody>
          <a:bodyPr>
            <a:noAutofit/>
          </a:bodyPr>
          <a:lstStyle/>
          <a:p>
            <a:pPr lvl="1"/>
            <a:r>
              <a:rPr lang="en-US" altLang="zh-CN" sz="2000" dirty="0"/>
              <a:t>FFS applicability rule between single carrier and CA</a:t>
            </a:r>
          </a:p>
          <a:p>
            <a:pPr lvl="1"/>
            <a:endParaRPr lang="en-US" altLang="zh-CN" sz="2000" dirty="0"/>
          </a:p>
          <a:p>
            <a:pPr lvl="1"/>
            <a:r>
              <a:rPr lang="en-US" altLang="zh-CN" sz="2000" dirty="0"/>
              <a:t>FFS whether HST PDSCH CA requirements can be release independent from Rel-15</a:t>
            </a:r>
          </a:p>
          <a:p>
            <a:pPr marL="457200" lvl="1" indent="0">
              <a:buNone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764084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876" y="188640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PDSCH requirements for CA scenarios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352928" cy="4525963"/>
          </a:xfrm>
        </p:spPr>
        <p:txBody>
          <a:bodyPr>
            <a:noAutofit/>
          </a:bodyPr>
          <a:lstStyle/>
          <a:p>
            <a:pPr lvl="1"/>
            <a:r>
              <a:rPr lang="en-US" altLang="zh-CN" sz="1800" dirty="0"/>
              <a:t>Simulation</a:t>
            </a:r>
          </a:p>
          <a:p>
            <a:pPr lvl="2"/>
            <a:r>
              <a:rPr lang="en-US" altLang="zh-CN" sz="1800" dirty="0"/>
              <a:t>Since huge performance gap for HST-SFN is observed, companies are suggested to check the summary on simulation results and come back in the next meeting if necessary</a:t>
            </a:r>
          </a:p>
        </p:txBody>
      </p:sp>
    </p:spTree>
    <p:extLst>
      <p:ext uri="{BB962C8B-B14F-4D97-AF65-F5344CB8AC3E}">
        <p14:creationId xmlns:p14="http://schemas.microsoft.com/office/powerpoint/2010/main" val="2287622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876" y="188640"/>
            <a:ext cx="8229600" cy="994122"/>
          </a:xfrm>
        </p:spPr>
        <p:txBody>
          <a:bodyPr>
            <a:normAutofit/>
          </a:bodyPr>
          <a:lstStyle/>
          <a:p>
            <a:r>
              <a:rPr lang="en-US" altLang="zh-CN" dirty="0"/>
              <a:t>Enhanced transmission schemes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352928" cy="4525963"/>
          </a:xfrm>
        </p:spPr>
        <p:txBody>
          <a:bodyPr>
            <a:noAutofit/>
          </a:bodyPr>
          <a:lstStyle/>
          <a:p>
            <a:pPr lvl="1"/>
            <a:r>
              <a:rPr lang="en-US" altLang="zh-CN" sz="2000" dirty="0"/>
              <a:t>Do not define requirements for </a:t>
            </a:r>
            <a:r>
              <a:rPr lang="it-IT" altLang="zh-CN" sz="2000" dirty="0"/>
              <a:t>multi-DCI based transmission scheme in HST-SFN scenario</a:t>
            </a:r>
            <a:endParaRPr lang="en-US" altLang="zh-CN" sz="2000" strike="sngStrike" dirty="0"/>
          </a:p>
          <a:p>
            <a:pPr marL="914400" lvl="2" indent="0">
              <a:buNone/>
            </a:pPr>
            <a:endParaRPr lang="en-US" altLang="zh-CN" dirty="0"/>
          </a:p>
          <a:p>
            <a:pPr lvl="2"/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885370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6482</TotalTime>
  <Words>465</Words>
  <Application>Microsoft Office PowerPoint</Application>
  <PresentationFormat>全屏显示(4:3)</PresentationFormat>
  <Paragraphs>59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Office 主题</vt:lpstr>
      <vt:lpstr>PowerPoint 演示文稿</vt:lpstr>
      <vt:lpstr>Background</vt:lpstr>
      <vt:lpstr>PDSCH requirements for CA scenarios</vt:lpstr>
      <vt:lpstr>PDSCH requirements for CA scenarios</vt:lpstr>
      <vt:lpstr>PDSCH requirements for CA scenarios</vt:lpstr>
      <vt:lpstr>PDSCH requirements for CA scenarios</vt:lpstr>
      <vt:lpstr>PDSCH requirements for CA scenarios</vt:lpstr>
      <vt:lpstr>Enhanced transmission schemes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jingjing chen</cp:lastModifiedBy>
  <cp:revision>461</cp:revision>
  <dcterms:created xsi:type="dcterms:W3CDTF">2018-01-09T09:10:37Z</dcterms:created>
  <dcterms:modified xsi:type="dcterms:W3CDTF">2021-05-26T06:11:44Z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(3)U2y433yJYgWEW0dyitRqCVZZ/5gU8+lYeHMIGkfuTAOjIYI7w9tooSGuybC4g67W3xRYfHFY
YxXQMlyX1wKJs2krVyYRtrxQ5VAftFg9WSumT93VMQ06uGoyXvLJuqqeE72qpHEyI8DFG292
btQqrqCoLzOS3ehxyZcTonuLHnn/nYL2yiPmd2u5RiA9Pdfc59CPl9V1Ft2T3UcjGdJfIlob
64Q52C0B+iHrAWtwh+</vt:lpwstr>
  </property>
  <property fmtid="{D5CDD505-2E9C-101B-9397-08002B2CF9AE}" pid="3" name="_2015_ms_pID_7253431">
    <vt:lpwstr>6RIL6BhLgebEmKkMBicnsKzi6zigB9gsa+XiOkMspHqIKGP/h+wTN7
y/zoZPwOzW8qLJk2mUm4rhvwZmCEPp1lb4Ken1xwBnM/cDJtV26mDtx3731YFgXIQpUhuNUr
FkegVhsJzfS7C+gMtd4LZ76EDdkG0U7s/uMx+/ry0TJ/96eyMVSi5JhhyjxDLKMkjXvSsRiJ
YhJ9mhmR8s9N2SBN6Tr6MIRUNko8Bt0oVwAC</vt:lpwstr>
  </property>
  <property fmtid="{D5CDD505-2E9C-101B-9397-08002B2CF9AE}" pid="4" name="_2015_ms_pID_7253432">
    <vt:lpwstr>HA==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1620608293</vt:lpwstr>
  </property>
</Properties>
</file>