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93" r:id="rId3"/>
    <p:sldId id="294" r:id="rId4"/>
    <p:sldId id="28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>
        <p:scale>
          <a:sx n="86" d="100"/>
          <a:sy n="86" d="100"/>
        </p:scale>
        <p:origin x="-259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253611E4-2BB2-45C3-8FDC-954FE0179250}"/>
    <pc:docChg chg="undo custSel modSld">
      <pc:chgData name="Mueller, Axel (Nokia - FR/Paris-Saclay)" userId="6b065ed8-40bf-4bd7-b1e4-242bb2fb76f9" providerId="ADAL" clId="{253611E4-2BB2-45C3-8FDC-954FE0179250}" dt="2021-04-19T08:41:39.606" v="97" actId="20577"/>
      <pc:docMkLst>
        <pc:docMk/>
      </pc:docMkLst>
      <pc:sldChg chg="modSp mod">
        <pc:chgData name="Mueller, Axel (Nokia - FR/Paris-Saclay)" userId="6b065ed8-40bf-4bd7-b1e4-242bb2fb76f9" providerId="ADAL" clId="{253611E4-2BB2-45C3-8FDC-954FE0179250}" dt="2021-04-19T08:41:39.606" v="97" actId="20577"/>
        <pc:sldMkLst>
          <pc:docMk/>
          <pc:sldMk cId="4165909201" sldId="278"/>
        </pc:sldMkLst>
        <pc:spChg chg="mod">
          <ac:chgData name="Mueller, Axel (Nokia - FR/Paris-Saclay)" userId="6b065ed8-40bf-4bd7-b1e4-242bb2fb76f9" providerId="ADAL" clId="{253611E4-2BB2-45C3-8FDC-954FE0179250}" dt="2021-04-19T08:41:39.606" v="97" actId="20577"/>
          <ac:spMkLst>
            <pc:docMk/>
            <pc:sldMk cId="4165909201" sldId="278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3GPP TSG-RAN WG4 Meeting #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99-e                                                  R4-2108633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Electronic Meeting,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May. 19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–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27,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2021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CATT…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/>
              <a:t>WF on Link level simulation assumptions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Summary of link simulation assumptions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541044"/>
              </p:ext>
            </p:extLst>
          </p:nvPr>
        </p:nvGraphicFramePr>
        <p:xfrm>
          <a:off x="807867" y="905523"/>
          <a:ext cx="10768613" cy="53798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136"/>
                <a:gridCol w="8238477"/>
              </a:tblGrid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Parameter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Value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Carrier frequency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2 GHz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CBW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40MHz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SCS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15kHz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41769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Allocated RBs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Full allocation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3284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Propagation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DL-A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10ns delay spread,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</a:rPr>
                        <a:t>Maximum Doppler frequency: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5Hz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400" kern="100" smtClean="0">
                          <a:solidFill>
                            <a:schemeClr val="tx1"/>
                          </a:solidFill>
                          <a:effectLst/>
                        </a:rPr>
                        <a:t>used as Baseline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TDL-D 10ns delay spread,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</a:rPr>
                        <a:t> Maximum Doppler frequency: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5Hz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5880" marR="55880" marT="9525" marB="0" anchor="ctr"/>
                </a:tc>
              </a:tr>
              <a:tr h="7812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MCS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256QAM: MCS 24 in TS 38.214 Table 5.1.3.1-2: MCS index table 2 for PDSCH, and other MCSs are not precluded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i-FI" sz="1400" kern="100" dirty="0">
                          <a:effectLst/>
                        </a:rPr>
                        <a:t>1024QAM: MCS 24 in the following Table </a:t>
                      </a:r>
                      <a:r>
                        <a:rPr lang="fi-FI" sz="1400" kern="100" dirty="0" smtClean="0">
                          <a:effectLst/>
                        </a:rPr>
                        <a:t>according </a:t>
                      </a:r>
                      <a:r>
                        <a:rPr lang="fi-FI" sz="1400" kern="100" dirty="0">
                          <a:effectLst/>
                        </a:rPr>
                        <a:t>to the agreement in RAN1 #104, and  other MCSs are not </a:t>
                      </a:r>
                      <a:r>
                        <a:rPr lang="fi-FI" sz="1400" kern="100" dirty="0" smtClean="0">
                          <a:effectLst/>
                        </a:rPr>
                        <a:t>precluded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43376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Precoding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Precoding</a:t>
                      </a:r>
                      <a:r>
                        <a:rPr lang="en-US" sz="1400" kern="1200" dirty="0">
                          <a:effectLst/>
                        </a:rPr>
                        <a:t> configuration defined in 38.101-4 Section 7.2 for fading channels</a:t>
                      </a:r>
                      <a:r>
                        <a:rPr lang="fi-FI" sz="1400" kern="1200" dirty="0">
                          <a:effectLst/>
                        </a:rPr>
                        <a:t>; follow PMI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Symbol type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CP-OFDM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</a:tbl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096776"/>
              </p:ext>
            </p:extLst>
          </p:nvPr>
        </p:nvGraphicFramePr>
        <p:xfrm>
          <a:off x="4340811" y="3630968"/>
          <a:ext cx="5410200" cy="197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3" imgW="5410873" imgH="1966883" progId="Word.Document.12">
                  <p:embed/>
                </p:oleObj>
              </mc:Choice>
              <mc:Fallback>
                <p:oleObj name="文档" r:id="rId3" imgW="5410873" imgH="19668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0811" y="3630968"/>
                        <a:ext cx="5410200" cy="1970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6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Summary of link simulation assumptions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74142"/>
              </p:ext>
            </p:extLst>
          </p:nvPr>
        </p:nvGraphicFramePr>
        <p:xfrm>
          <a:off x="958786" y="1029809"/>
          <a:ext cx="10377997" cy="4159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9151"/>
                <a:gridCol w="7828846"/>
              </a:tblGrid>
              <a:tr h="15787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Parameter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>
                          <a:effectLst/>
                        </a:rPr>
                        <a:t>Value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Number of HARQ transmission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400" dirty="0" smtClean="0"/>
                        <a:t>8 HARQ processes, maximum 4 transmissions</a:t>
                      </a:r>
                      <a:endParaRPr lang="en-GB" altLang="zh-CN" sz="1400" dirty="0"/>
                    </a:p>
                  </a:txBody>
                  <a:tcPr marL="51886" marR="51886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RV sequence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</a:rPr>
                        <a:t>{0,2,3,1}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RANK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One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and Two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BS antenna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Take 1 and 2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antenna as baseline. Companies also welcome to bring 8TX results if they demonstrate differing trends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678" marR="63678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UE antenna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27770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</a:rPr>
                        <a:t>Antenna correlation (Tx and Rx)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Low correlation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Channel estimation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Practical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Receiver type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MMSE-IRC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PDSCH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Type A mapping, Start symbol 1, Duration 13 (for D slots)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399077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DMRS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DMRS type : Type 1, Single symbol, </a:t>
                      </a:r>
                      <a:r>
                        <a:rPr lang="en-GB" sz="1400" kern="1200" dirty="0" smtClean="0">
                          <a:effectLst/>
                        </a:rPr>
                        <a:t> additional </a:t>
                      </a:r>
                      <a:r>
                        <a:rPr lang="en-GB" sz="1400" kern="1200" dirty="0">
                          <a:effectLst/>
                        </a:rPr>
                        <a:t>DM-RS (</a:t>
                      </a:r>
                      <a:r>
                        <a:rPr lang="en-GB" sz="1400" kern="1200" dirty="0" err="1">
                          <a:effectLst/>
                        </a:rPr>
                        <a:t>dmrsAdditionalPosition</a:t>
                      </a:r>
                      <a:r>
                        <a:rPr lang="en-GB" sz="1400" kern="1200" dirty="0" smtClean="0">
                          <a:effectLst/>
                        </a:rPr>
                        <a:t>):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pos1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2971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txEVM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0.5%, 1%, 1.5%, 2%, 3%. 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886" marR="51886" marT="8844" marB="0" anchor="ctr"/>
                </a:tc>
              </a:tr>
              <a:tr h="7163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rxEVM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8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335610" cy="1055302"/>
          </a:xfrm>
        </p:spPr>
        <p:txBody>
          <a:bodyPr/>
          <a:lstStyle/>
          <a:p>
            <a:r>
              <a:rPr lang="en-US" altLang="zh-CN" dirty="0"/>
              <a:t>Related </a:t>
            </a:r>
            <a:r>
              <a:rPr lang="en-US" altLang="zh-CN" dirty="0" smtClean="0"/>
              <a:t>contributions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89202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R4-2108692</a:t>
            </a:r>
            <a:r>
              <a:rPr lang="en-US" altLang="zh-CN" dirty="0"/>
              <a:t>, </a:t>
            </a:r>
            <a:r>
              <a:rPr lang="en-GB" altLang="zh-CN" dirty="0"/>
              <a:t>Email discussion summary for [99-e][311] NR_DL1024QAM_BSRF, Moderator (Ericsson)</a:t>
            </a:r>
            <a:endParaRPr lang="en-US" altLang="zh-CN" dirty="0"/>
          </a:p>
          <a:p>
            <a:r>
              <a:rPr lang="en-US" altLang="zh-CN" dirty="0" smtClean="0"/>
              <a:t>R4-2109111</a:t>
            </a:r>
            <a:r>
              <a:rPr lang="en-US" altLang="zh-CN" dirty="0"/>
              <a:t>, Link level simulation results for 1024QAM for NR FR1, CATT,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R4-2110141, 1024QAM simulation assumptions and preliminary results, Nokia, Nokia Shanghai Bell,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R4-2110606, Initial simulation results for NR 1024QAM, ZTE Corporation,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R4-2110663, Link simulation for support of 1024QAM, Huawei, </a:t>
            </a:r>
            <a:r>
              <a:rPr lang="en-US" altLang="zh-CN" dirty="0" err="1"/>
              <a:t>HiSilicon</a:t>
            </a:r>
            <a:r>
              <a:rPr lang="en-US" altLang="zh-CN" dirty="0"/>
              <a:t>, </a:t>
            </a:r>
            <a:r>
              <a:rPr lang="en-US" altLang="zh-CN" dirty="0" smtClean="0"/>
              <a:t>RAN4#99-e</a:t>
            </a:r>
          </a:p>
          <a:p>
            <a:r>
              <a:rPr lang="en-US" altLang="zh-CN" dirty="0"/>
              <a:t>R4-2110482, Link Simulation Results for BS EVM, Ericsson, </a:t>
            </a:r>
            <a:r>
              <a:rPr lang="en-US" altLang="zh-CN" dirty="0" smtClean="0"/>
              <a:t>RAN4#99-e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46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13171</TotalTime>
  <Words>324</Words>
  <Application>Microsoft Office PowerPoint</Application>
  <PresentationFormat>自定义</PresentationFormat>
  <Paragraphs>65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文档</vt:lpstr>
      <vt:lpstr>            3GPP TSG-RAN WG4 Meeting #99-e                                                  R4-2108633 Electronic Meeting, May. 19 – 27, 2021</vt:lpstr>
      <vt:lpstr>Summary of link simulation assumptions</vt:lpstr>
      <vt:lpstr>Summary of link simulation assumptions</vt:lpstr>
      <vt:lpstr>Related contributions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- Yuexia Song</cp:lastModifiedBy>
  <cp:revision>190</cp:revision>
  <dcterms:created xsi:type="dcterms:W3CDTF">2020-02-29T07:12:05Z</dcterms:created>
  <dcterms:modified xsi:type="dcterms:W3CDTF">2021-05-26T02:59:43Z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</Properties>
</file>