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0195B3-A61D-4025-8946-A4CE157549A8}" v="6" dt="2021-05-22T16:40:12.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4F853-2B39-4709-9DB7-6F6825EE00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AFFAE213-C40D-4043-82D4-5CD5F5038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77853CA0-4CEA-4292-844F-0E49C538CFCE}"/>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C75ED361-9719-411D-8631-281E85CBC888}"/>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A10619D-C67F-40B1-97F4-41F511263196}"/>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2793087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C04C5-D0DC-4025-A815-4A7792947206}"/>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E9B44B6B-D16C-4C38-AAE5-08255E454D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DFB2D5A7-E077-47B6-A577-A9ACD4582104}"/>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4E7FF528-D1E3-49DA-9860-D8EB95D5E0F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6865E5D-E9F2-449C-843A-E94C6C2BFC6E}"/>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4037579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5604AD-CA48-4166-8537-89E0284CF15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3C695CE-057D-46CC-982C-FD48C241E2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D6CFC6D9-02BA-49D2-B6D0-EB8EF0B33A3D}"/>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A86C7CAC-B2A4-423E-9D3A-E8B524142822}"/>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B77B0A8-BCC5-4197-8CB2-42FE63C0FBAD}"/>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1558830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B30BE-DACC-49A2-B972-CA73D8A5776F}"/>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04EA44D6-E7D0-4CE5-923B-D0CEDD0930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DF154A7-C563-467E-910C-880ED3A62AA9}"/>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5CBB7E0E-BE6B-41CD-A5C7-54932587C02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38AB091-FD3B-44A2-8299-EA7E404CF3B5}"/>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900648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D84CB-E07B-4039-804C-B6F137AF52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02BA10B1-6692-4B88-94B1-1B6451B866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185302-71D3-4EA4-BDF2-250DC2BB030C}"/>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B268C33A-A941-4CB2-94CA-CC416C9691A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8F5CEB7-8481-45FA-8E39-09C5EE476920}"/>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3343863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EC8F2-E57F-470F-8BB2-C185388CC15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B14647D-6B79-4394-9963-60D2B3C4747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380A14E3-90C9-4D48-A448-454FDC22F2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504480E5-62D0-40E8-BEFA-384DAF6A5881}"/>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6" name="Footer Placeholder 5">
            <a:extLst>
              <a:ext uri="{FF2B5EF4-FFF2-40B4-BE49-F238E27FC236}">
                <a16:creationId xmlns:a16="http://schemas.microsoft.com/office/drawing/2014/main" id="{D5A464ED-FF6D-45A7-BD65-A2B5A536A31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F31CA6A1-B41B-4B2E-9333-C3D3BF368917}"/>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3601555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E66D3-DF12-40BF-A1B1-2E7BC23C0F56}"/>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A96FF397-5690-4A6A-BBF7-A601D74F08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CEAE66-8D56-4AAD-B8FA-98257FB18A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FCF8F9D3-CB5A-42A2-8CA1-2280089866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E66293-1684-4CF8-A120-9A15043030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EDB47692-5733-4B59-B960-8F5CABB7F688}"/>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8" name="Footer Placeholder 7">
            <a:extLst>
              <a:ext uri="{FF2B5EF4-FFF2-40B4-BE49-F238E27FC236}">
                <a16:creationId xmlns:a16="http://schemas.microsoft.com/office/drawing/2014/main" id="{3723A86F-9319-4E08-8732-72838533A47A}"/>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06BE354C-490B-4F20-9717-7620417085CC}"/>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2039782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F375E-AD78-4CC4-95E9-34A79C826F1A}"/>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F6763637-C21B-4A50-9932-2F893A223258}"/>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4" name="Footer Placeholder 3">
            <a:extLst>
              <a:ext uri="{FF2B5EF4-FFF2-40B4-BE49-F238E27FC236}">
                <a16:creationId xmlns:a16="http://schemas.microsoft.com/office/drawing/2014/main" id="{71EC870F-CE50-4C76-8A88-5EEC042056A6}"/>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D1331986-17AF-4FC1-818A-5FA2BEDC2919}"/>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2044637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A62BB1-4762-4403-8E79-255ED7055E88}"/>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3" name="Footer Placeholder 2">
            <a:extLst>
              <a:ext uri="{FF2B5EF4-FFF2-40B4-BE49-F238E27FC236}">
                <a16:creationId xmlns:a16="http://schemas.microsoft.com/office/drawing/2014/main" id="{46EA1F36-7EAC-4E09-91D8-852C3630CB98}"/>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899A92F8-9EFD-40B7-BED7-0023B316AA94}"/>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11307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C32C0-77C5-47C9-97DF-DB709A1E0F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093FC430-B145-4037-B29A-0DC6DEEB3D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23B6BC38-A400-4EFA-A01B-A54DB18113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7F2CAB-A094-414C-930E-4375304D05C4}"/>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6" name="Footer Placeholder 5">
            <a:extLst>
              <a:ext uri="{FF2B5EF4-FFF2-40B4-BE49-F238E27FC236}">
                <a16:creationId xmlns:a16="http://schemas.microsoft.com/office/drawing/2014/main" id="{4945C076-AC04-47A5-9569-E38287DF28E0}"/>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8C0CEAB9-2F5F-449A-9771-5E240E974ED1}"/>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3644127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13171-E589-4135-B2AF-8BDE9D6EB6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E29CA3AE-BFB1-42C3-870E-B165CBA8EE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28826D27-F427-4569-8F1A-CB1CA4E084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930A5C-5157-45C7-86E7-D6432A355923}"/>
              </a:ext>
            </a:extLst>
          </p:cNvPr>
          <p:cNvSpPr>
            <a:spLocks noGrp="1"/>
          </p:cNvSpPr>
          <p:nvPr>
            <p:ph type="dt" sz="half" idx="10"/>
          </p:nvPr>
        </p:nvSpPr>
        <p:spPr/>
        <p:txBody>
          <a:bodyPr/>
          <a:lstStyle/>
          <a:p>
            <a:fld id="{D2B5F527-A2DD-4D71-901E-32820E789107}" type="datetimeFigureOut">
              <a:rPr lang="sv-SE" smtClean="0"/>
              <a:t>2021-05-25</a:t>
            </a:fld>
            <a:endParaRPr lang="sv-SE"/>
          </a:p>
        </p:txBody>
      </p:sp>
      <p:sp>
        <p:nvSpPr>
          <p:cNvPr id="6" name="Footer Placeholder 5">
            <a:extLst>
              <a:ext uri="{FF2B5EF4-FFF2-40B4-BE49-F238E27FC236}">
                <a16:creationId xmlns:a16="http://schemas.microsoft.com/office/drawing/2014/main" id="{CFD2CF9E-2115-413A-BBA3-FEEDA894E83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E2472135-971C-424C-8B84-46D75AAE4165}"/>
              </a:ext>
            </a:extLst>
          </p:cNvPr>
          <p:cNvSpPr>
            <a:spLocks noGrp="1"/>
          </p:cNvSpPr>
          <p:nvPr>
            <p:ph type="sldNum" sz="quarter" idx="12"/>
          </p:nvPr>
        </p:nvSpPr>
        <p:spPr/>
        <p:txBody>
          <a:bodyPr/>
          <a:lstStyle/>
          <a:p>
            <a:fld id="{79BBE82B-59E1-4A53-8D93-1934C47C5A62}" type="slidenum">
              <a:rPr lang="sv-SE" smtClean="0"/>
              <a:t>‹#›</a:t>
            </a:fld>
            <a:endParaRPr lang="sv-SE"/>
          </a:p>
        </p:txBody>
      </p:sp>
    </p:spTree>
    <p:extLst>
      <p:ext uri="{BB962C8B-B14F-4D97-AF65-F5344CB8AC3E}">
        <p14:creationId xmlns:p14="http://schemas.microsoft.com/office/powerpoint/2010/main" val="1310709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C1B910-B366-47A2-93EC-B4A9E79C49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FAB4BBE-D455-444A-A89A-03A87B29F2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AA27CB9A-D30C-4C11-8EC8-DF86E8A094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B5F527-A2DD-4D71-901E-32820E789107}" type="datetimeFigureOut">
              <a:rPr lang="sv-SE" smtClean="0"/>
              <a:t>2021-05-25</a:t>
            </a:fld>
            <a:endParaRPr lang="sv-SE"/>
          </a:p>
        </p:txBody>
      </p:sp>
      <p:sp>
        <p:nvSpPr>
          <p:cNvPr id="5" name="Footer Placeholder 4">
            <a:extLst>
              <a:ext uri="{FF2B5EF4-FFF2-40B4-BE49-F238E27FC236}">
                <a16:creationId xmlns:a16="http://schemas.microsoft.com/office/drawing/2014/main" id="{2FF002B3-DC64-4113-9C6E-7B3AB86452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364FC57A-3B1E-4305-9540-E0F41550F6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BBE82B-59E1-4A53-8D93-1934C47C5A62}" type="slidenum">
              <a:rPr lang="sv-SE" smtClean="0"/>
              <a:t>‹#›</a:t>
            </a:fld>
            <a:endParaRPr lang="sv-SE"/>
          </a:p>
        </p:txBody>
      </p:sp>
    </p:spTree>
    <p:extLst>
      <p:ext uri="{BB962C8B-B14F-4D97-AF65-F5344CB8AC3E}">
        <p14:creationId xmlns:p14="http://schemas.microsoft.com/office/powerpoint/2010/main" val="1789645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B56A0-22C6-4F70-A4F0-BB2C7CD390EF}"/>
              </a:ext>
            </a:extLst>
          </p:cNvPr>
          <p:cNvSpPr>
            <a:spLocks noGrp="1"/>
          </p:cNvSpPr>
          <p:nvPr>
            <p:ph type="ctrTitle"/>
          </p:nvPr>
        </p:nvSpPr>
        <p:spPr/>
        <p:txBody>
          <a:bodyPr/>
          <a:lstStyle/>
          <a:p>
            <a:r>
              <a:rPr lang="en-US" dirty="0"/>
              <a:t>WF on emission related conducted requirements</a:t>
            </a:r>
            <a:endParaRPr lang="sv-SE" dirty="0"/>
          </a:p>
        </p:txBody>
      </p:sp>
      <p:sp>
        <p:nvSpPr>
          <p:cNvPr id="3" name="Subtitle 2">
            <a:extLst>
              <a:ext uri="{FF2B5EF4-FFF2-40B4-BE49-F238E27FC236}">
                <a16:creationId xmlns:a16="http://schemas.microsoft.com/office/drawing/2014/main" id="{D7A0ABF5-6E4B-497F-99BA-2F92F4098EA7}"/>
              </a:ext>
            </a:extLst>
          </p:cNvPr>
          <p:cNvSpPr>
            <a:spLocks noGrp="1"/>
          </p:cNvSpPr>
          <p:nvPr>
            <p:ph type="subTitle" idx="1"/>
          </p:nvPr>
        </p:nvSpPr>
        <p:spPr/>
        <p:txBody>
          <a:bodyPr/>
          <a:lstStyle/>
          <a:p>
            <a:r>
              <a:rPr lang="sv-SE" dirty="0"/>
              <a:t>Ericsson</a:t>
            </a:r>
          </a:p>
          <a:p>
            <a:r>
              <a:rPr lang="sv-SE" dirty="0"/>
              <a:t>R4-2108629</a:t>
            </a:r>
          </a:p>
        </p:txBody>
      </p:sp>
    </p:spTree>
    <p:extLst>
      <p:ext uri="{BB962C8B-B14F-4D97-AF65-F5344CB8AC3E}">
        <p14:creationId xmlns:p14="http://schemas.microsoft.com/office/powerpoint/2010/main" val="226054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4BB59-285A-413D-AFF1-D462E39C793F}"/>
              </a:ext>
            </a:extLst>
          </p:cNvPr>
          <p:cNvSpPr>
            <a:spLocks noGrp="1"/>
          </p:cNvSpPr>
          <p:nvPr>
            <p:ph type="title"/>
          </p:nvPr>
        </p:nvSpPr>
        <p:spPr/>
        <p:txBody>
          <a:bodyPr/>
          <a:lstStyle/>
          <a:p>
            <a:r>
              <a:rPr lang="sv-SE" dirty="0"/>
              <a:t>Downlink ACLR and CACLR</a:t>
            </a:r>
          </a:p>
        </p:txBody>
      </p:sp>
      <p:sp>
        <p:nvSpPr>
          <p:cNvPr id="3" name="Content Placeholder 2">
            <a:extLst>
              <a:ext uri="{FF2B5EF4-FFF2-40B4-BE49-F238E27FC236}">
                <a16:creationId xmlns:a16="http://schemas.microsoft.com/office/drawing/2014/main" id="{D155C6D0-1E37-42DB-A2E7-597DF2B427FE}"/>
              </a:ext>
            </a:extLst>
          </p:cNvPr>
          <p:cNvSpPr>
            <a:spLocks noGrp="1"/>
          </p:cNvSpPr>
          <p:nvPr>
            <p:ph idx="1"/>
          </p:nvPr>
        </p:nvSpPr>
        <p:spPr/>
        <p:txBody>
          <a:bodyPr/>
          <a:lstStyle/>
          <a:p>
            <a:pPr lvl="0" hangingPunct="0"/>
            <a:r>
              <a:rPr lang="en-US" dirty="0"/>
              <a:t>ACLR or some equivalent requirements are required to meet the same adjacent channel protection as NR spec for DL. And 45dB BS relative ACLR value could be taken as the basis for DL NR repeater. </a:t>
            </a:r>
            <a:endParaRPr lang="sv-SE" dirty="0"/>
          </a:p>
          <a:p>
            <a:pPr lvl="0" hangingPunct="0"/>
            <a:r>
              <a:rPr lang="en-US" dirty="0"/>
              <a:t>Wait for the conclusion of output power before defining relative ACLR or equivalent absolute limits. For the equivalent absolute limit, further check the measurement granularity. The OBUE over finer measurement granularity and total absolute emission limits over the whole adjacent channel BW are the candidate options.</a:t>
            </a:r>
            <a:endParaRPr lang="sv-SE" dirty="0"/>
          </a:p>
          <a:p>
            <a:r>
              <a:rPr lang="en-US" dirty="0"/>
              <a:t>Define the non-adjacent carrier CACLR and non-adjacent pass band CACLR.</a:t>
            </a:r>
            <a:endParaRPr lang="sv-SE" dirty="0"/>
          </a:p>
        </p:txBody>
      </p:sp>
    </p:spTree>
    <p:extLst>
      <p:ext uri="{BB962C8B-B14F-4D97-AF65-F5344CB8AC3E}">
        <p14:creationId xmlns:p14="http://schemas.microsoft.com/office/powerpoint/2010/main" val="3269887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8AA70-1057-4CAA-9116-2DB91C10BF9F}"/>
              </a:ext>
            </a:extLst>
          </p:cNvPr>
          <p:cNvSpPr>
            <a:spLocks noGrp="1"/>
          </p:cNvSpPr>
          <p:nvPr>
            <p:ph type="title"/>
          </p:nvPr>
        </p:nvSpPr>
        <p:spPr/>
        <p:txBody>
          <a:bodyPr/>
          <a:lstStyle/>
          <a:p>
            <a:r>
              <a:rPr lang="sv-SE" dirty="0"/>
              <a:t>Uplink ACLR</a:t>
            </a:r>
          </a:p>
        </p:txBody>
      </p:sp>
      <p:sp>
        <p:nvSpPr>
          <p:cNvPr id="3" name="Content Placeholder 2">
            <a:extLst>
              <a:ext uri="{FF2B5EF4-FFF2-40B4-BE49-F238E27FC236}">
                <a16:creationId xmlns:a16="http://schemas.microsoft.com/office/drawing/2014/main" id="{6850A95E-1938-4075-9CF8-95C446D05735}"/>
              </a:ext>
            </a:extLst>
          </p:cNvPr>
          <p:cNvSpPr>
            <a:spLocks noGrp="1"/>
          </p:cNvSpPr>
          <p:nvPr>
            <p:ph idx="1"/>
          </p:nvPr>
        </p:nvSpPr>
        <p:spPr/>
        <p:txBody>
          <a:bodyPr/>
          <a:lstStyle/>
          <a:p>
            <a:r>
              <a:rPr lang="en-GB" dirty="0"/>
              <a:t>Wait for the UL output power before define UL ACLR. Regarding for relative limit or equivalent absolute limit, the same approach as DL could be reused. </a:t>
            </a:r>
            <a:endParaRPr lang="sv-SE" dirty="0"/>
          </a:p>
        </p:txBody>
      </p:sp>
    </p:spTree>
    <p:extLst>
      <p:ext uri="{BB962C8B-B14F-4D97-AF65-F5344CB8AC3E}">
        <p14:creationId xmlns:p14="http://schemas.microsoft.com/office/powerpoint/2010/main" val="1836468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9461A-1CFB-44DA-B71D-0ACCFEB00476}"/>
              </a:ext>
            </a:extLst>
          </p:cNvPr>
          <p:cNvSpPr>
            <a:spLocks noGrp="1"/>
          </p:cNvSpPr>
          <p:nvPr>
            <p:ph type="title"/>
          </p:nvPr>
        </p:nvSpPr>
        <p:spPr/>
        <p:txBody>
          <a:bodyPr/>
          <a:lstStyle/>
          <a:p>
            <a:r>
              <a:rPr lang="sv-SE" dirty="0"/>
              <a:t>OBUE and/or SEM</a:t>
            </a:r>
          </a:p>
        </p:txBody>
      </p:sp>
      <p:sp>
        <p:nvSpPr>
          <p:cNvPr id="3" name="Content Placeholder 2">
            <a:extLst>
              <a:ext uri="{FF2B5EF4-FFF2-40B4-BE49-F238E27FC236}">
                <a16:creationId xmlns:a16="http://schemas.microsoft.com/office/drawing/2014/main" id="{7BAE9FBC-D49F-4BCF-9C55-C885D7CDDAD5}"/>
              </a:ext>
            </a:extLst>
          </p:cNvPr>
          <p:cNvSpPr>
            <a:spLocks noGrp="1"/>
          </p:cNvSpPr>
          <p:nvPr>
            <p:ph idx="1"/>
          </p:nvPr>
        </p:nvSpPr>
        <p:spPr/>
        <p:txBody>
          <a:bodyPr/>
          <a:lstStyle/>
          <a:p>
            <a:r>
              <a:rPr lang="en-GB" dirty="0"/>
              <a:t>The relate OBUE and SEM requirement to ACLR requirements and wait for the conclusion of ACLR requirements.</a:t>
            </a:r>
            <a:endParaRPr lang="sv-SE" dirty="0"/>
          </a:p>
        </p:txBody>
      </p:sp>
    </p:spTree>
    <p:extLst>
      <p:ext uri="{BB962C8B-B14F-4D97-AF65-F5344CB8AC3E}">
        <p14:creationId xmlns:p14="http://schemas.microsoft.com/office/powerpoint/2010/main" val="2528950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2EAC0-4E74-4B20-ADF0-CF40C6F87CFC}"/>
              </a:ext>
            </a:extLst>
          </p:cNvPr>
          <p:cNvSpPr>
            <a:spLocks noGrp="1"/>
          </p:cNvSpPr>
          <p:nvPr>
            <p:ph type="title"/>
          </p:nvPr>
        </p:nvSpPr>
        <p:spPr/>
        <p:txBody>
          <a:bodyPr/>
          <a:lstStyle/>
          <a:p>
            <a:r>
              <a:rPr lang="sv-SE" dirty="0"/>
              <a:t>Spurious emissions</a:t>
            </a:r>
          </a:p>
        </p:txBody>
      </p:sp>
      <p:sp>
        <p:nvSpPr>
          <p:cNvPr id="3" name="Content Placeholder 2">
            <a:extLst>
              <a:ext uri="{FF2B5EF4-FFF2-40B4-BE49-F238E27FC236}">
                <a16:creationId xmlns:a16="http://schemas.microsoft.com/office/drawing/2014/main" id="{81292488-AA83-437B-A615-757435079AA3}"/>
              </a:ext>
            </a:extLst>
          </p:cNvPr>
          <p:cNvSpPr>
            <a:spLocks noGrp="1"/>
          </p:cNvSpPr>
          <p:nvPr>
            <p:ph idx="1"/>
          </p:nvPr>
        </p:nvSpPr>
        <p:spPr/>
        <p:txBody>
          <a:bodyPr/>
          <a:lstStyle/>
          <a:p>
            <a:pPr lvl="0" hangingPunct="0"/>
            <a:r>
              <a:rPr lang="en-GB" dirty="0"/>
              <a:t>reuse the same general spurious requirements for category B for UL.</a:t>
            </a:r>
            <a:endParaRPr lang="sv-SE" dirty="0"/>
          </a:p>
          <a:p>
            <a:r>
              <a:rPr lang="en-GB"/>
              <a:t>define receiver spurious for TDD repeater.</a:t>
            </a:r>
            <a:endParaRPr lang="sv-SE"/>
          </a:p>
        </p:txBody>
      </p:sp>
    </p:spTree>
    <p:extLst>
      <p:ext uri="{BB962C8B-B14F-4D97-AF65-F5344CB8AC3E}">
        <p14:creationId xmlns:p14="http://schemas.microsoft.com/office/powerpoint/2010/main" val="4025253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185</Words>
  <Application>Microsoft Office PowerPoint</Application>
  <PresentationFormat>Widescreen</PresentationFormat>
  <Paragraphs>14</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emission related conducted requirements</vt:lpstr>
      <vt:lpstr>Downlink ACLR and CACLR</vt:lpstr>
      <vt:lpstr>Uplink ACLR</vt:lpstr>
      <vt:lpstr>OBUE and/or SEM</vt:lpstr>
      <vt:lpstr>Spurious emissions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emission related conducted requirements</dc:title>
  <dc:creator>Thomas Chapman</dc:creator>
  <cp:lastModifiedBy>Thomas Chapman</cp:lastModifiedBy>
  <cp:revision>2</cp:revision>
  <dcterms:created xsi:type="dcterms:W3CDTF">2021-05-22T16:37:52Z</dcterms:created>
  <dcterms:modified xsi:type="dcterms:W3CDTF">2021-05-25T19:19:15Z</dcterms:modified>
</cp:coreProperties>
</file>