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90" r:id="rId3"/>
    <p:sldId id="355" r:id="rId4"/>
    <p:sldId id="356" r:id="rId5"/>
    <p:sldId id="357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eIAB RRM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#99-e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19 - 27 May,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R4-2108355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Baseline assumption for RRM requirements for CA/DC is the same as in Rel-16. Any RRM requirements for DC/DC in Rel-17 may depend on agreements in the RF group.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RAN4 to further investigate the RRM impact of simultaneous operation and interference management with more RAN1 inputs.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RAN4 investigate if new transmission error requirement would be needed for case 6 timing enabling based on RAN1 agreements and also based on agreements in the RF session.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584</Words>
  <Application>WPS 演示</Application>
  <PresentationFormat>全屏显示(4:3)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RRM test cases for IAB-MT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523</cp:revision>
  <dcterms:created xsi:type="dcterms:W3CDTF">2016-01-12T08:39:00Z</dcterms:created>
  <dcterms:modified xsi:type="dcterms:W3CDTF">2021-05-25T03:15:31Z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