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60" r:id="rId4"/>
  </p:sldMasterIdLst>
  <p:notesMasterIdLst>
    <p:notesMasterId r:id="rId10"/>
  </p:notesMasterIdLst>
  <p:sldIdLst>
    <p:sldId id="290" r:id="rId5"/>
    <p:sldId id="334" r:id="rId6"/>
    <p:sldId id="335" r:id="rId7"/>
    <p:sldId id="336" r:id="rId8"/>
    <p:sldId id="337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5FF7C3-80B5-474F-94BC-6FB778E36D9D}" v="14" dt="2020-06-03T06:24:44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88978" autoAdjust="0"/>
  </p:normalViewPr>
  <p:slideViewPr>
    <p:cSldViewPr>
      <p:cViewPr varScale="1">
        <p:scale>
          <a:sx n="103" d="100"/>
          <a:sy n="103" d="100"/>
        </p:scale>
        <p:origin x="204" y="114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SL enhancements RRM requirements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99e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May. 19-27, 2021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R4-2108352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Issue 2-1 : Impact </a:t>
            </a:r>
            <a:r>
              <a:rPr lang="en-US" altLang="ko-KR" sz="3200" dirty="0"/>
              <a:t>due to new operating scenario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b="1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2-1-1 : Impact </a:t>
            </a:r>
            <a:r>
              <a:rPr lang="en-GB" altLang="ko-KR" sz="2000" b="1" dirty="0"/>
              <a:t>on UE transmit timing requirements due to new operating scenario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Study </a:t>
            </a:r>
            <a:r>
              <a:rPr lang="en-US" altLang="ko-KR" sz="2000" dirty="0"/>
              <a:t>the impact on UE transmit timing requirements due to new operating scenario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For </a:t>
            </a:r>
            <a:r>
              <a:rPr lang="en-US" altLang="ko-KR" sz="2000" dirty="0"/>
              <a:t>intra-band con-current V2X operating bands in licensed band when NR Cell is configured as synchronization reference source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whether </a:t>
            </a:r>
            <a:r>
              <a:rPr lang="en-US" altLang="ko-KR" sz="2000" dirty="0"/>
              <a:t>to reuse </a:t>
            </a:r>
            <a:r>
              <a:rPr lang="en-US" altLang="ko-KR" sz="2000" dirty="0" err="1"/>
              <a:t>NTAoffset</a:t>
            </a:r>
            <a:r>
              <a:rPr lang="en-US" altLang="ko-KR" sz="2000" dirty="0"/>
              <a:t> = 0 or not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whether </a:t>
            </a:r>
            <a:r>
              <a:rPr lang="en-US" altLang="ko-KR" sz="2000" dirty="0"/>
              <a:t>to reuse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timing error requirement(</a:t>
            </a:r>
            <a:r>
              <a:rPr lang="en-US" altLang="ko-KR" sz="2000" dirty="0" err="1"/>
              <a:t>Te</a:t>
            </a:r>
            <a:r>
              <a:rPr lang="en-US" altLang="ko-KR" sz="2000" dirty="0"/>
              <a:t>) or not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b="1" dirty="0" smtClean="0"/>
              <a:t>2-1-2 : Impact </a:t>
            </a:r>
            <a:r>
              <a:rPr lang="en-US" altLang="ko-KR" sz="2000" b="1" dirty="0"/>
              <a:t>on scheduling availability requirements due to new operating scenario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After </a:t>
            </a:r>
            <a:r>
              <a:rPr lang="en-US" altLang="ko-KR" sz="2000" dirty="0"/>
              <a:t>conclusion in RF session on switching period length and switching location for TDM based intra-band con-current </a:t>
            </a:r>
            <a:r>
              <a:rPr lang="en-US" altLang="ko-KR" sz="2000" dirty="0" err="1"/>
              <a:t>sidelink</a:t>
            </a:r>
            <a:r>
              <a:rPr lang="en-US" altLang="ko-KR" sz="2000" dirty="0"/>
              <a:t> operation, study whether to introduce scheduling availability or not when UE is switching between SL and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2-1-3 : Impact </a:t>
            </a:r>
            <a:r>
              <a:rPr lang="en-GB" altLang="ko-KR" sz="2000" b="1" dirty="0"/>
              <a:t>on RRM performance requirements due to new operating </a:t>
            </a:r>
            <a:r>
              <a:rPr lang="en-GB" altLang="ko-KR" sz="2000" b="1" dirty="0" smtClean="0"/>
              <a:t>scenario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Treat issue 2-1-3 in RRM performance part after RRM core </a:t>
            </a:r>
            <a:r>
              <a:rPr lang="en-GB" altLang="ko-KR" sz="2000" dirty="0" smtClean="0"/>
              <a:t>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2-1-4 : Impact </a:t>
            </a:r>
            <a:r>
              <a:rPr lang="en-GB" altLang="ko-KR" sz="2000" b="1" dirty="0"/>
              <a:t>on RRM requirements for FDM based intra-band con-current SL </a:t>
            </a:r>
            <a:r>
              <a:rPr lang="en-GB" altLang="ko-KR" sz="2000" b="1" dirty="0" smtClean="0"/>
              <a:t>operation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Further discuss </a:t>
            </a:r>
            <a:r>
              <a:rPr lang="en-GB" altLang="ko-KR" sz="2000" dirty="0"/>
              <a:t>based</a:t>
            </a:r>
            <a:r>
              <a:rPr lang="en-US" altLang="ko-KR" sz="2000" dirty="0"/>
              <a:t> on the conclusion in RF session</a:t>
            </a: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9166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Issue 2-2 : Impact </a:t>
            </a:r>
            <a:r>
              <a:rPr lang="en-US" altLang="ko-KR" sz="3200" dirty="0"/>
              <a:t>due to SL-DRX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b="1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2-2-1 : Impact </a:t>
            </a:r>
            <a:r>
              <a:rPr lang="en-GB" altLang="ko-KR" sz="2000" b="1" dirty="0"/>
              <a:t>on initiation/cease of SLSS transmissions due to SL-DRX</a:t>
            </a:r>
            <a:r>
              <a:rPr lang="en-GB" altLang="ko-KR" sz="2000" i="1" dirty="0"/>
              <a:t> 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Study </a:t>
            </a:r>
            <a:r>
              <a:rPr lang="en-US" altLang="ko-KR" sz="2000" dirty="0"/>
              <a:t>initiation/cease of SLSS transmissions with SL-DRX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when </a:t>
            </a:r>
            <a:r>
              <a:rPr lang="en-US" altLang="ko-KR" sz="2000" dirty="0"/>
              <a:t>SyncRef UE is synchronization reference source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when </a:t>
            </a:r>
            <a:r>
              <a:rPr lang="en-US" altLang="ko-KR" sz="2000" dirty="0"/>
              <a:t>NR cell is synchronization reference source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when </a:t>
            </a:r>
            <a:r>
              <a:rPr lang="en-US" altLang="ko-KR" sz="2000" dirty="0"/>
              <a:t>E-UTRAN cell is synchronization reference source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2-2-2 : Impact </a:t>
            </a:r>
            <a:r>
              <a:rPr lang="en-GB" altLang="ko-KR" sz="2000" b="1" dirty="0"/>
              <a:t>on selection/reselection of V2X Synchronization Reference Source due to SL-DRX</a:t>
            </a:r>
            <a:endParaRPr lang="ko-KR" altLang="ko-KR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Study the impacts on selection/reselection of V2X sync reference source due to SL-DRX</a:t>
            </a:r>
            <a:r>
              <a:rPr lang="en-GB" altLang="ko-KR" sz="2000" dirty="0"/>
              <a:t> including SyncRef UE identification time and PSBCH-RSRP measurement period</a:t>
            </a:r>
            <a:r>
              <a:rPr lang="en-US" altLang="ko-KR" sz="2000" dirty="0" smtClean="0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2-2-3 : Impact </a:t>
            </a:r>
            <a:r>
              <a:rPr lang="en-GB" altLang="ko-KR" sz="2000" b="1" dirty="0"/>
              <a:t>on interruption due to SL-DRX</a:t>
            </a:r>
            <a:r>
              <a:rPr lang="en-GB" altLang="ko-KR" sz="2000" i="1" dirty="0"/>
              <a:t> </a:t>
            </a:r>
            <a:endParaRPr lang="ko-KR" altLang="ko-KR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Study whether there is any impact on WAN due to </a:t>
            </a:r>
            <a:r>
              <a:rPr lang="en-US" altLang="ko-KR" sz="2000" dirty="0" smtClean="0"/>
              <a:t>SL-DRX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b="1" dirty="0" smtClean="0"/>
              <a:t>2-2-4 : Impact </a:t>
            </a:r>
            <a:r>
              <a:rPr lang="en-US" altLang="ko-KR" sz="2000" b="1" dirty="0"/>
              <a:t>on L1 SL-RSRP measurements due to SL-DRX </a:t>
            </a:r>
            <a:endParaRPr lang="en-US" altLang="ko-KR" sz="20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No </a:t>
            </a:r>
            <a:r>
              <a:rPr lang="en-US" altLang="ko-KR" sz="2000" dirty="0" smtClean="0"/>
              <a:t>impact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2-2-5 : Impact </a:t>
            </a:r>
            <a:r>
              <a:rPr lang="en-GB" altLang="ko-KR" sz="2000" b="1" dirty="0"/>
              <a:t>on Congestion control measurements due to SL-DRX</a:t>
            </a:r>
            <a:r>
              <a:rPr lang="en-GB" altLang="ko-KR" sz="2000" i="1" dirty="0"/>
              <a:t> </a:t>
            </a:r>
            <a:endParaRPr lang="en-GB" altLang="ko-KR" sz="2000" i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No </a:t>
            </a:r>
            <a:r>
              <a:rPr lang="en-US" altLang="ko-KR" sz="2000" dirty="0"/>
              <a:t>impact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441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Issue 2-3 : Impact </a:t>
            </a:r>
            <a:r>
              <a:rPr lang="en-US" altLang="ko-KR" sz="3200" dirty="0"/>
              <a:t>due to resource allocation enhancement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b="1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2-3-1 : Impact </a:t>
            </a:r>
            <a:r>
              <a:rPr lang="en-GB" altLang="ko-KR" sz="2000" b="1" dirty="0"/>
              <a:t>on L1 SL-RSRP measurements due to resource allocation related to power consumption reduction</a:t>
            </a:r>
            <a:r>
              <a:rPr lang="en-GB" altLang="ko-KR" sz="2000" i="1" dirty="0"/>
              <a:t> </a:t>
            </a:r>
            <a:r>
              <a:rPr lang="en-GB" altLang="ko-KR" sz="2000" i="1" dirty="0" smtClean="0"/>
              <a:t> 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After RAN1’s conclusion, </a:t>
            </a:r>
            <a:r>
              <a:rPr lang="en-US" altLang="ko-KR" sz="2000" dirty="0" smtClean="0"/>
              <a:t>study the impact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2-3-2 : Impact </a:t>
            </a:r>
            <a:r>
              <a:rPr lang="en-GB" altLang="ko-KR" sz="2000" b="1" dirty="0"/>
              <a:t>on L1 SL-RSRP measurements due to resource allocation related to inter-UE </a:t>
            </a:r>
            <a:r>
              <a:rPr lang="en-GB" altLang="ko-KR" sz="2000" b="1" dirty="0" smtClean="0"/>
              <a:t>coordination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After </a:t>
            </a:r>
            <a:r>
              <a:rPr lang="en-US" altLang="ko-KR" sz="2000" dirty="0"/>
              <a:t>RAN1’s conclusion, study </a:t>
            </a:r>
            <a:r>
              <a:rPr lang="en-US" altLang="ko-KR" sz="2000" dirty="0" smtClean="0"/>
              <a:t>the impact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2-3-3 : How </a:t>
            </a:r>
            <a:r>
              <a:rPr lang="en-GB" altLang="ko-KR" sz="2000" b="1" dirty="0"/>
              <a:t>to design a test for partial </a:t>
            </a:r>
            <a:r>
              <a:rPr lang="en-GB" altLang="ko-KR" sz="2000" b="1" dirty="0" smtClean="0"/>
              <a:t>sensing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Treat </a:t>
            </a:r>
            <a:r>
              <a:rPr lang="en-GB" altLang="ko-KR" sz="2000" dirty="0" smtClean="0"/>
              <a:t>issue 2-3-3 in </a:t>
            </a:r>
            <a:r>
              <a:rPr lang="en-GB" altLang="ko-KR" sz="2000" dirty="0"/>
              <a:t>RRM performance part after completion of RRM core requirement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2-3-4 : How </a:t>
            </a:r>
            <a:r>
              <a:rPr lang="en-GB" altLang="ko-KR" sz="2000" b="1" dirty="0"/>
              <a:t>to design a test for inter-UE coordination</a:t>
            </a:r>
            <a:r>
              <a:rPr lang="en-GB" altLang="ko-KR" sz="2000" i="1" dirty="0"/>
              <a:t> </a:t>
            </a:r>
            <a:endParaRPr lang="en-US" altLang="ko-KR" sz="20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Treat </a:t>
            </a:r>
            <a:r>
              <a:rPr lang="en-GB" altLang="ko-KR" sz="2000" dirty="0" smtClean="0"/>
              <a:t>issue 2-3-4 in </a:t>
            </a:r>
            <a:r>
              <a:rPr lang="en-GB" altLang="ko-KR" sz="2000" dirty="0"/>
              <a:t>RRM performance part after completion of RRM core requirement</a:t>
            </a: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7328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Issue 2-4 : Impact </a:t>
            </a:r>
            <a:r>
              <a:rPr lang="en-US" altLang="ko-KR" sz="3200" dirty="0"/>
              <a:t>due to Different Service Types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71691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b="1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2-4-1 : Impact </a:t>
            </a:r>
            <a:r>
              <a:rPr lang="en-GB" altLang="ko-KR" sz="2000" b="1" dirty="0"/>
              <a:t>on structure of specification</a:t>
            </a:r>
            <a:r>
              <a:rPr lang="en-GB" altLang="ko-KR" sz="2000" i="1" dirty="0" smtClean="0"/>
              <a:t>  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First identify the requirement that are impacted, and based on that RAN4 can discuss the specification </a:t>
            </a:r>
            <a:r>
              <a:rPr lang="en-US" altLang="ko-KR" sz="2000" dirty="0" smtClean="0"/>
              <a:t>structure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b="1" dirty="0" smtClean="0"/>
              <a:t>2-4-2 : Baseline </a:t>
            </a:r>
            <a:r>
              <a:rPr lang="en-GB" altLang="ko-KR" sz="2000" b="1" dirty="0"/>
              <a:t>of SL RRM </a:t>
            </a:r>
            <a:r>
              <a:rPr lang="en-GB" altLang="ko-KR" sz="2000" b="1" dirty="0" smtClean="0"/>
              <a:t>requirements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Consider </a:t>
            </a:r>
            <a:r>
              <a:rPr lang="en-US" altLang="ko-KR" sz="2000" dirty="0"/>
              <a:t>Rel-16 NR V2X RRM requirements as baseline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53646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e13d57e7b72951e1b47904134db219e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129f3e44705a0353516466e2b8319095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E7BB27-3781-4357-9D91-B1CC4F7D1B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4b1de6fe-44aa-4e13-b7e7-ab260d1ea5f8"/>
    <ds:schemaRef ds:uri="http://www.w3.org/XML/1998/namespace"/>
    <ds:schemaRef ds:uri="bcc01d59-85de-4ef9-881e-76d8b6a6f841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36586</TotalTime>
  <Words>452</Words>
  <Application>Microsoft Office PowerPoint</Application>
  <PresentationFormat>와이드스크린</PresentationFormat>
  <Paragraphs>60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Meiryo UI</vt:lpstr>
      <vt:lpstr>SimSun</vt:lpstr>
      <vt:lpstr>맑은 고딕</vt:lpstr>
      <vt:lpstr>Arial</vt:lpstr>
      <vt:lpstr>Calibri</vt:lpstr>
      <vt:lpstr>Calibri Light</vt:lpstr>
      <vt:lpstr>Office 主题</vt:lpstr>
      <vt:lpstr>WF on NR SL enhancements RRM requirements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yoonoh-c</cp:lastModifiedBy>
  <cp:revision>622</cp:revision>
  <dcterms:created xsi:type="dcterms:W3CDTF">2016-01-12T08:39:00Z</dcterms:created>
  <dcterms:modified xsi:type="dcterms:W3CDTF">2021-05-26T01:33:38Z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