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4"/>
  </p:sldMasterIdLst>
  <p:notesMasterIdLst>
    <p:notesMasterId r:id="rId8"/>
  </p:notesMasterIdLst>
  <p:sldIdLst>
    <p:sldId id="256" r:id="rId5"/>
    <p:sldId id="270" r:id="rId6"/>
    <p:sldId id="275" r:id="rId7"/>
  </p:sldIdLst>
  <p:sldSz cx="12192000" cy="6858000"/>
  <p:notesSz cx="6858000" cy="9144000"/>
  <p:custDataLst>
    <p:tags r:id="rId9"/>
  </p:custData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48" autoAdjust="0"/>
    <p:restoredTop sz="85918" autoAdjust="0"/>
  </p:normalViewPr>
  <p:slideViewPr>
    <p:cSldViewPr snapToGrid="0">
      <p:cViewPr varScale="1">
        <p:scale>
          <a:sx n="109" d="100"/>
          <a:sy n="109" d="100"/>
        </p:scale>
        <p:origin x="136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96CD66-0BB1-479E-B3A6-317F33F6BC82}" type="datetimeFigureOut">
              <a:rPr lang="en-US" smtClean="0"/>
              <a:t>5/25/21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ED8C2C-B190-48CE-9ACC-5550FD6E68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641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9197520-E942-409D-82B8-2A11AF90A6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1A94A16-34E3-4905-AE72-0DA787E070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0CDF29D-21C6-4F96-92A7-D264BE097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F47475C-AC37-480B-B628-889EF0494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3E27CAF-88DC-4851-925C-5C2AFE9CC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6369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4D2B6B-AF8B-4E32-861E-EEE8B100B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4597966-7B9B-4A2F-BCB2-CEFF1A86D8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CC5B7B4-6B73-4E74-B05D-554C58E39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20FFBA4-ED16-4301-A160-4E910A4AB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9DD7BBD-3169-4265-AF45-6757BEDA5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5825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3E06FF6C-B070-4222-8E38-44B865148F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F1F5774-BE63-41B5-8E3E-29B3BD29B9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30D0B0D-50F7-4C1C-B94B-5E0482039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23F6FF7-C413-43B8-93AE-866230E61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C55F147-BF9B-42E7-B4E1-0C9B19030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7008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983590-9A6D-4A77-9AC8-D9B8EFFBF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8858C25-6AB8-4AAE-B747-B18EDFAB1D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E841A1A-C017-4661-8790-196D0CF74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13A952-76DD-48F3-9B17-34079960E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2A34B90-9C77-47CE-90E1-2D380D943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8064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07A8F0-FF9D-4E4C-AAED-FB9302EE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4BCCAC6-96D7-4443-AE4F-95DF37AA6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9AA429F-70F7-4E95-8565-DBC8B4397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C644DD9-6DF2-4CE3-9AE8-06BC57616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6C97E49-3F4F-407B-9666-C0DC0EA4E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1563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1E92407-2A44-4ECC-9A09-CFB6861C9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DAEAD94-0F3C-40A7-84CC-37EA696576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0280E61-A7E7-41D3-95AC-0629175BD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0FBA2C9-FF0D-4E89-9C74-70DDC599A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BB12BE8-54EA-424F-81E0-22E487CDB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A9A6CAE-796F-48C6-82D9-32E759312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845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9D8FCA-BAD2-4E41-84D1-ED6F2E413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1C911AE-8A98-483D-933F-FF385C7A19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AC34C01-21EA-4BE9-83A0-AB76E5638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C612AF8-701C-4371-8293-CF0F8E0B84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378A6D4-AD45-4479-954D-281D289FA5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7BF8FF6-0018-4990-B939-9A3497A7F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DF82550-4105-4912-9F42-B4C29335E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322415B9-DBE6-4C25-89D3-838257972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8023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1B25A8B-2D84-44FD-BC57-A59411B16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88A9F51-3D2C-46EE-868D-3FC8A8B62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52038FE-7BCD-4DB8-B4C2-B7CA5D5C5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A2B9195-D73D-4A3F-AB77-349694B01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9210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F7BE302-AE4C-4016-9D7C-9B2942C50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1367E6A1-6569-4208-9E79-70BF6BEE9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BE081EC-CC88-4426-8B6D-4D5F50782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2911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A917C2-71AD-4F41-8DDC-22C70302D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9AFB439-41DA-4F58-9A2D-493FC43E33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47CA3A1-6454-47DE-887A-4A8F558A7D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FBEEE6-6D66-4765-9A29-536D98985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0C63031-563F-4229-B535-F8F651346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AE77334-1C6E-48B2-8D9A-4C06BFDF9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196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5539806-CF01-455C-8963-618C2BA33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00EE8FDC-BEE6-4FDA-B71F-DE6BDB11BB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8EB92D4-C803-4660-BB57-A067766A14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491AAE8-0DF3-4450-9043-106585041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01FD334-2E48-4A18-BA42-5D4F1F720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7DCC18F-2808-46BF-9F16-2E30DD041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8906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F9E6ED64-60CA-482C-B3D3-822167E79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48F4DDF-0F2A-47A5-BE2E-ABD7C27AA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3D33021-0BBC-4301-A3E5-260B942153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D1DE4-1554-428A-9732-43F3EA25A624}" type="datetimeFigureOut">
              <a:rPr kumimoji="1" lang="ja-JP" altLang="en-US" smtClean="0"/>
              <a:t>2021/5/25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A607899-A6CE-4445-B505-CB88F8E9D8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8DEB9F8-87CB-4715-9F59-2AE7285E97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8919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FEBDBF9-3F0D-4EF2-98E8-98D09AB903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5780" y="1605307"/>
            <a:ext cx="10904220" cy="2387600"/>
          </a:xfrm>
        </p:spPr>
        <p:txBody>
          <a:bodyPr>
            <a:normAutofit/>
          </a:bodyPr>
          <a:lstStyle/>
          <a:p>
            <a:r>
              <a:rPr lang="en-US" dirty="0"/>
              <a:t>WF on simultaneous Rx/Tx for synchronous/asynchronous NR-DC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E3FE237-F2E7-4AE6-8091-BE383EA363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40702"/>
            <a:ext cx="9144000" cy="917098"/>
          </a:xfrm>
        </p:spPr>
        <p:txBody>
          <a:bodyPr anchor="ctr">
            <a:normAutofit/>
          </a:bodyPr>
          <a:lstStyle/>
          <a:p>
            <a:r>
              <a:rPr kumimoji="1" lang="en-US" altLang="zh-TW" sz="32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  <a:endParaRPr kumimoji="1" lang="ja-JP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FD2372-F3D5-4A79-80CE-2B028376EA52}"/>
              </a:ext>
            </a:extLst>
          </p:cNvPr>
          <p:cNvSpPr txBox="1"/>
          <p:nvPr/>
        </p:nvSpPr>
        <p:spPr>
          <a:xfrm>
            <a:off x="111139" y="149516"/>
            <a:ext cx="64074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3GPP TSG-RAN WG4 Meeting #99-e</a:t>
            </a:r>
          </a:p>
          <a:p>
            <a:pPr>
              <a:spcAft>
                <a:spcPts val="600"/>
              </a:spcAft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Electronic Meeting, May 19th – 28th, 2021</a:t>
            </a:r>
          </a:p>
          <a:p>
            <a:pPr>
              <a:spcAft>
                <a:spcPts val="600"/>
              </a:spcAft>
            </a:pPr>
            <a:r>
              <a:rPr lang="en-US" altLang="zh-TW" b="1" dirty="0">
                <a:latin typeface="Calibri" panose="020F0502020204030204" pitchFamily="34" charset="0"/>
                <a:cs typeface="Calibri" panose="020F0502020204030204" pitchFamily="34" charset="0"/>
              </a:rPr>
              <a:t>Agenda Item: 8.44.2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337387D3-A9C4-44CC-9049-38D5934BE842}"/>
              </a:ext>
            </a:extLst>
          </p:cNvPr>
          <p:cNvSpPr txBox="1"/>
          <p:nvPr/>
        </p:nvSpPr>
        <p:spPr>
          <a:xfrm>
            <a:off x="9577969" y="149516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>
                <a:latin typeface="Calibri" panose="020F0502020204030204" pitchFamily="34" charset="0"/>
                <a:cs typeface="Calibri" panose="020F0502020204030204" pitchFamily="34" charset="0"/>
              </a:rPr>
              <a:t>R4-2108007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S_Classification_Standard">
            <a:extLst>
              <a:ext uri="{FF2B5EF4-FFF2-40B4-BE49-F238E27FC236}">
                <a16:creationId xmlns:a16="http://schemas.microsoft.com/office/drawing/2014/main" id="{6694CF2F-6A85-4ECD-9B67-1246ED82B771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7133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34006A-0C72-4CA1-9B30-A23C2F21C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9295"/>
          </a:xfrm>
        </p:spPr>
        <p:txBody>
          <a:bodyPr anchor="t">
            <a:normAutofit/>
          </a:bodyPr>
          <a:lstStyle/>
          <a:p>
            <a:r>
              <a:rPr lang="en-US"/>
              <a:t>Background (1)</a:t>
            </a:r>
            <a:endParaRPr kumimoji="1" lang="ja-JP" altLang="en-US" dirty="0"/>
          </a:p>
        </p:txBody>
      </p:sp>
      <p:sp>
        <p:nvSpPr>
          <p:cNvPr id="7" name="Rectangle 6"/>
          <p:cNvSpPr/>
          <p:nvPr/>
        </p:nvSpPr>
        <p:spPr>
          <a:xfrm>
            <a:off x="-737937" y="497535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Aft>
                <a:spcPts val="900"/>
              </a:spcAft>
              <a:buFont typeface="Symbol" panose="05050102010706020507" pitchFamily="18" charset="2"/>
              <a:buChar char=""/>
            </a:pPr>
            <a:endParaRPr lang="en-US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E974D990-EC42-4CDA-994A-C813DE2217F2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CC9712-E2F0-5F4E-9F90-16F6F2B082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07477"/>
            <a:ext cx="4480972" cy="4969486"/>
          </a:xfrm>
        </p:spPr>
        <p:txBody>
          <a:bodyPr/>
          <a:lstStyle/>
          <a:p>
            <a:r>
              <a:rPr lang="en-US" dirty="0"/>
              <a:t>The first round discussion related to simultaneous Tx/Rx and synchronous/asynchronous NR CA and NR-DC configurations is captured at right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9CB1BE5-C4C0-734B-A16B-AE45A32FC5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1764173"/>
              </p:ext>
            </p:extLst>
          </p:nvPr>
        </p:nvGraphicFramePr>
        <p:xfrm>
          <a:off x="5473125" y="1074420"/>
          <a:ext cx="6564922" cy="5579936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6564922">
                  <a:extLst>
                    <a:ext uri="{9D8B030D-6E8A-4147-A177-3AD203B41FA5}">
                      <a16:colId xmlns:a16="http://schemas.microsoft.com/office/drawing/2014/main" val="1632562918"/>
                    </a:ext>
                  </a:extLst>
                </a:gridCol>
              </a:tblGrid>
              <a:tr h="4719736">
                <a:tc>
                  <a:txBody>
                    <a:bodyPr/>
                    <a:lstStyle/>
                    <a:p>
                      <a:pPr marL="0" marR="0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400" u="sng" dirty="0">
                          <a:effectLst/>
                        </a:rPr>
                        <a:t>Issue 2-1-3: Whether need to clarify how the UE capability </a:t>
                      </a:r>
                      <a:r>
                        <a:rPr lang="en-GB" sz="1400" u="sng" dirty="0" err="1">
                          <a:effectLst/>
                        </a:rPr>
                        <a:t>signaling</a:t>
                      </a:r>
                      <a:r>
                        <a:rPr lang="en-GB" sz="1400" u="sng" dirty="0">
                          <a:effectLst/>
                        </a:rPr>
                        <a:t> on simultaneous Tx/Rx is related to synchronous and asynchronous NR CA and NR-DC configurations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OPPO: Option 1 for the time being. Need to better understand the impact of asynchronous NW.</a:t>
                      </a:r>
                    </a:p>
                    <a:p>
                      <a:pPr marL="0" marR="0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Qualcomm: Option 2. This capability is related to the RF implementation of the UE, it has nothing to do with synchronicity of the network.</a:t>
                      </a:r>
                    </a:p>
                    <a:p>
                      <a:pPr marL="0" marR="0" fontAlgn="base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Xiaomi: Option 2. </a:t>
                      </a:r>
                      <a:r>
                        <a:rPr lang="en-GB" sz="1400" dirty="0">
                          <a:effectLst/>
                        </a:rPr>
                        <a:t>In our view, </a:t>
                      </a:r>
                      <a:r>
                        <a:rPr lang="en-US" sz="1400" dirty="0">
                          <a:effectLst/>
                        </a:rPr>
                        <a:t>t</a:t>
                      </a:r>
                      <a:r>
                        <a:rPr lang="en-GB" sz="1400" dirty="0">
                          <a:effectLst/>
                        </a:rPr>
                        <a:t>he simultaneous Rx/Tx capability just indicates the UE capability which mainly depends on implementation, it is not related with network configuration i.e. synchronous operation or not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ZTE: Option 2. </a:t>
                      </a:r>
                    </a:p>
                    <a:p>
                      <a:pPr marL="0" marR="0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Apple: Option 1. For example, with asynchronous inter-band NR-DC, the network cannot guarantee slot alignment, and MRTD is 500 us; but with synchronous inter-band NR-DC, the network can guarantee slot alignment with MRTD of 33 us.  Thus, if a UE does not support simultaneous Tx/Rx in a certain inter-band NR-DC combination, then it cannot be configured for it in an asynchronous network.  One way to accommodate this is to introduce certain limitations on possible network configurations as a function of UE capability and sync/async scenario.</a:t>
                      </a:r>
                    </a:p>
                    <a:p>
                      <a:pPr marL="0" marR="0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</a:rPr>
                        <a:t>Huawei: Option 2.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9001624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611832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34006A-0C72-4CA1-9B30-A23C2F21C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9295"/>
          </a:xfrm>
        </p:spPr>
        <p:txBody>
          <a:bodyPr anchor="t">
            <a:normAutofit/>
          </a:bodyPr>
          <a:lstStyle/>
          <a:p>
            <a:r>
              <a:rPr lang="en-US" dirty="0"/>
              <a:t>WF (1)</a:t>
            </a:r>
            <a:endParaRPr kumimoji="1" lang="ja-JP" altLang="en-US" dirty="0"/>
          </a:p>
        </p:txBody>
      </p:sp>
      <p:sp>
        <p:nvSpPr>
          <p:cNvPr id="7" name="Rectangle 6"/>
          <p:cNvSpPr/>
          <p:nvPr/>
        </p:nvSpPr>
        <p:spPr>
          <a:xfrm>
            <a:off x="-737937" y="497535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Aft>
                <a:spcPts val="900"/>
              </a:spcAft>
              <a:buFont typeface="Symbol" panose="05050102010706020507" pitchFamily="18" charset="2"/>
              <a:buChar char=""/>
            </a:pPr>
            <a:endParaRPr lang="en-US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E974D990-EC42-4CDA-994A-C813DE2217F2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CC9712-E2F0-5F4E-9F90-16F6F2B082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207477"/>
            <a:ext cx="10515599" cy="4969486"/>
          </a:xfrm>
        </p:spPr>
        <p:txBody>
          <a:bodyPr>
            <a:normAutofit/>
          </a:bodyPr>
          <a:lstStyle/>
          <a:p>
            <a:r>
              <a:rPr lang="en-US" dirty="0"/>
              <a:t>The UE capability signaling for simultaneous Rx/Tx is separate from synchronous and asynchronous NR CA/DC network deployment</a:t>
            </a:r>
          </a:p>
          <a:p>
            <a:pPr lvl="1"/>
            <a:r>
              <a:rPr lang="en-US" dirty="0"/>
              <a:t>This UE capability only shows whether UE is capable of simultaneous Rx/Tx and depends on UE implementation</a:t>
            </a:r>
          </a:p>
          <a:p>
            <a:r>
              <a:rPr lang="en-US" dirty="0"/>
              <a:t>Handling of UEs that are not capable of simultaneous Rx/Tx is up to the network scheduler</a:t>
            </a:r>
          </a:p>
          <a:p>
            <a:pPr lvl="1"/>
            <a:r>
              <a:rPr lang="en-US" dirty="0"/>
              <a:t>Whether RAN4 will introduce limitations on possible network configurations as a function of UE capability and sync/async scenario is FFS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3866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2" ma:contentTypeDescription="Create a new document." ma:contentTypeScope="" ma:versionID="28f9cf7ff0947e6ff336ed57262b94f6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3e074cbbecf9664a3b9bd27592852fad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C82764B-AF50-40AD-B02B-119A6EEE922A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4EC365F-6544-4944-8183-3873A713FF1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A6B1713-8703-4135-9105-4F53A74A39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371</Words>
  <Application>Microsoft Macintosh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游ゴシック</vt:lpstr>
      <vt:lpstr>Arial</vt:lpstr>
      <vt:lpstr>Calibri</vt:lpstr>
      <vt:lpstr>Symbol</vt:lpstr>
      <vt:lpstr>Times New Roman</vt:lpstr>
      <vt:lpstr>Office テーマ</vt:lpstr>
      <vt:lpstr>WF on simultaneous Rx/Tx for synchronous/asynchronous NR-DC</vt:lpstr>
      <vt:lpstr>Background (1)</vt:lpstr>
      <vt:lpstr>WF (1)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[97e][127]FR2 FWA GTW (Nov. 4)</dc:title>
  <dc:creator>無線 規格</dc:creator>
  <cp:lastModifiedBy>Toliy Ioffe</cp:lastModifiedBy>
  <cp:revision>228</cp:revision>
  <dcterms:created xsi:type="dcterms:W3CDTF">2020-11-04T06:34:52Z</dcterms:created>
  <dcterms:modified xsi:type="dcterms:W3CDTF">2021-05-26T04:12:20Z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0x01010017CD74E91CD4AF408185E1FC416F4AC4</vt:lpwstr>
  </property>
  <property fmtid="{D5CDD505-2E9C-101B-9397-08002B2CF9AE}" pid="3" name="RS_Classification">
    <vt:lpwstr>UNRESTRICTED</vt:lpwstr>
  </property>
  <property fmtid="{D5CDD505-2E9C-101B-9397-08002B2CF9AE}" pid="4" name="RS_ClassificationID">
    <vt:i4>0</vt:i4>
  </property>
</Properties>
</file>