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7"/>
  </p:notesMasterIdLst>
  <p:sldIdLst>
    <p:sldId id="256" r:id="rId5"/>
    <p:sldId id="312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426" autoAdjust="0"/>
  </p:normalViewPr>
  <p:slideViewPr>
    <p:cSldViewPr>
      <p:cViewPr varScale="1">
        <p:scale>
          <a:sx n="93" d="100"/>
          <a:sy n="93" d="100"/>
        </p:scale>
        <p:origin x="133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64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FR2 RF requirement applicability under ETC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#99-e</a:t>
            </a:r>
            <a:r>
              <a:rPr lang="en-GB" altLang="zh-CN" sz="1800" b="1" dirty="0"/>
              <a:t>                                                                     R4-2107750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May 19-27,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4.1.2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Applicability of FR2 RF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pPr lvl="0"/>
            <a:r>
              <a:rPr lang="en-GB" sz="2800" b="1" dirty="0"/>
              <a:t>According to the Rel-15 TS38.101-2, the following two aspects can be concluded:</a:t>
            </a:r>
          </a:p>
          <a:p>
            <a:pPr lvl="1"/>
            <a:r>
              <a:rPr lang="en-GB" sz="2400" b="1" dirty="0"/>
              <a:t>At least, the following FR2 RF requirements in Rel-15 TS38.101-2 have been confirmed not applicable for ETC</a:t>
            </a:r>
            <a:endParaRPr lang="en-US" sz="2400" dirty="0"/>
          </a:p>
          <a:p>
            <a:pPr lvl="2"/>
            <a:r>
              <a:rPr lang="en-GB" sz="2000" dirty="0"/>
              <a:t>Power control </a:t>
            </a:r>
            <a:endParaRPr lang="en-US" sz="2000" dirty="0"/>
          </a:p>
          <a:p>
            <a:pPr lvl="2"/>
            <a:r>
              <a:rPr lang="en-US" sz="2000" dirty="0"/>
              <a:t>EVM and EVM equalizer spectrum flatness </a:t>
            </a:r>
          </a:p>
          <a:p>
            <a:pPr lvl="1"/>
            <a:r>
              <a:rPr lang="en-GB" sz="2400" b="1" dirty="0"/>
              <a:t>In Rel-15 TS38.101-2, the following FR2 RF requirements shall not be verified under ETC</a:t>
            </a:r>
            <a:endParaRPr lang="en-US" sz="2400" dirty="0"/>
          </a:p>
          <a:p>
            <a:pPr lvl="2"/>
            <a:r>
              <a:rPr lang="en-GB" sz="2000" dirty="0"/>
              <a:t>EIRP spherical coverage </a:t>
            </a:r>
            <a:endParaRPr lang="en-US" sz="2000" dirty="0"/>
          </a:p>
          <a:p>
            <a:pPr lvl="2"/>
            <a:r>
              <a:rPr lang="en-GB" sz="2000" dirty="0"/>
              <a:t>Beam correspondence</a:t>
            </a:r>
            <a:endParaRPr lang="en-US" sz="2000" dirty="0"/>
          </a:p>
          <a:p>
            <a:pPr lvl="2"/>
            <a:r>
              <a:rPr lang="en-GB" sz="2000" dirty="0"/>
              <a:t>EIS spherical coverage </a:t>
            </a:r>
            <a:endParaRPr lang="en-US" sz="20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643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bdd78157-346c-4767-bfdd-352789a5c5f1"/>
    <ds:schemaRef ds:uri="878f5c59-aec9-459c-acf8-8cf94147319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4028</TotalTime>
  <Words>101</Words>
  <Application>Microsoft Office PowerPoint</Application>
  <PresentationFormat>全屏显示(4:3)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主题</vt:lpstr>
      <vt:lpstr>WF on FR2 RF requirement applicability under ETC</vt:lpstr>
      <vt:lpstr>Applicability of FR2 RF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1250</cp:revision>
  <dcterms:created xsi:type="dcterms:W3CDTF">2016-04-12T20:58:18Z</dcterms:created>
  <dcterms:modified xsi:type="dcterms:W3CDTF">2021-05-26T16:12:52Z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