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6EA452-9234-490A-AB49-6A97174D65DC}" v="6" dt="2021-05-25T14:58:02.1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8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026EA452-9234-490A-AB49-6A97174D65DC}"/>
    <pc:docChg chg="undo custSel modSld">
      <pc:chgData name="Gene Fong" userId="a2c2c12d-c299-4047-827b-a408ad4b8e52" providerId="ADAL" clId="{026EA452-9234-490A-AB49-6A97174D65DC}" dt="2021-05-25T14:58:41.094" v="261" actId="1076"/>
      <pc:docMkLst>
        <pc:docMk/>
      </pc:docMkLst>
      <pc:sldChg chg="addSp delSp modSp mod">
        <pc:chgData name="Gene Fong" userId="a2c2c12d-c299-4047-827b-a408ad4b8e52" providerId="ADAL" clId="{026EA452-9234-490A-AB49-6A97174D65DC}" dt="2021-05-25T14:58:41.094" v="261" actId="1076"/>
        <pc:sldMkLst>
          <pc:docMk/>
          <pc:sldMk cId="1998984948" sldId="260"/>
        </pc:sldMkLst>
        <pc:spChg chg="mod">
          <ac:chgData name="Gene Fong" userId="a2c2c12d-c299-4047-827b-a408ad4b8e52" providerId="ADAL" clId="{026EA452-9234-490A-AB49-6A97174D65DC}" dt="2021-05-25T14:58:30.082" v="258" actId="20577"/>
          <ac:spMkLst>
            <pc:docMk/>
            <pc:sldMk cId="1998984948" sldId="260"/>
            <ac:spMk id="3" creationId="{36769403-B28C-455A-B0A9-C0E7169C12D1}"/>
          </ac:spMkLst>
        </pc:spChg>
        <pc:spChg chg="mod">
          <ac:chgData name="Gene Fong" userId="a2c2c12d-c299-4047-827b-a408ad4b8e52" providerId="ADAL" clId="{026EA452-9234-490A-AB49-6A97174D65DC}" dt="2021-05-25T14:58:36.135" v="259" actId="1076"/>
          <ac:spMkLst>
            <pc:docMk/>
            <pc:sldMk cId="1998984948" sldId="260"/>
            <ac:spMk id="5" creationId="{BC61EAE5-BFD6-4F93-B223-FC2863A2508E}"/>
          </ac:spMkLst>
        </pc:spChg>
        <pc:spChg chg="add del mod">
          <ac:chgData name="Gene Fong" userId="a2c2c12d-c299-4047-827b-a408ad4b8e52" providerId="ADAL" clId="{026EA452-9234-490A-AB49-6A97174D65DC}" dt="2021-05-25T14:55:43.792" v="128"/>
          <ac:spMkLst>
            <pc:docMk/>
            <pc:sldMk cId="1998984948" sldId="260"/>
            <ac:spMk id="6" creationId="{E8AB91AB-8AE1-4F12-AB71-930997DB6F11}"/>
          </ac:spMkLst>
        </pc:spChg>
        <pc:picChg chg="del">
          <ac:chgData name="Gene Fong" userId="a2c2c12d-c299-4047-827b-a408ad4b8e52" providerId="ADAL" clId="{026EA452-9234-490A-AB49-6A97174D65DC}" dt="2021-05-25T14:55:55.522" v="130" actId="478"/>
          <ac:picMkLst>
            <pc:docMk/>
            <pc:sldMk cId="1998984948" sldId="260"/>
            <ac:picMk id="4" creationId="{20C8D146-5C68-463C-A3C3-6FEAF4923902}"/>
          </ac:picMkLst>
        </pc:picChg>
        <pc:picChg chg="add mod">
          <ac:chgData name="Gene Fong" userId="a2c2c12d-c299-4047-827b-a408ad4b8e52" providerId="ADAL" clId="{026EA452-9234-490A-AB49-6A97174D65DC}" dt="2021-05-25T14:58:41.094" v="261" actId="1076"/>
          <ac:picMkLst>
            <pc:docMk/>
            <pc:sldMk cId="1998984948" sldId="260"/>
            <ac:picMk id="7" creationId="{3A443D92-8405-4A9C-837F-D9EC7EA23CDB}"/>
          </ac:picMkLst>
        </pc:picChg>
      </pc:sldChg>
    </pc:docChg>
  </pc:docChgLst>
  <pc:docChgLst>
    <pc:chgData name="Gene Fong" userId="a2c2c12d-c299-4047-827b-a408ad4b8e52" providerId="ADAL" clId="{5734B892-3CCE-4B44-950B-E62AC40E80A7}"/>
    <pc:docChg chg="modSld">
      <pc:chgData name="Gene Fong" userId="a2c2c12d-c299-4047-827b-a408ad4b8e52" providerId="ADAL" clId="{5734B892-3CCE-4B44-950B-E62AC40E80A7}" dt="2021-05-26T03:06:51.248" v="7" actId="20577"/>
      <pc:docMkLst>
        <pc:docMk/>
      </pc:docMkLst>
      <pc:sldChg chg="modSp mod">
        <pc:chgData name="Gene Fong" userId="a2c2c12d-c299-4047-827b-a408ad4b8e52" providerId="ADAL" clId="{5734B892-3CCE-4B44-950B-E62AC40E80A7}" dt="2021-05-26T03:06:51.248" v="7" actId="20577"/>
        <pc:sldMkLst>
          <pc:docMk/>
          <pc:sldMk cId="2341414610" sldId="256"/>
        </pc:sldMkLst>
        <pc:spChg chg="mod">
          <ac:chgData name="Gene Fong" userId="a2c2c12d-c299-4047-827b-a408ad4b8e52" providerId="ADAL" clId="{5734B892-3CCE-4B44-950B-E62AC40E80A7}" dt="2021-05-26T03:06:51.248" v="7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</a:t>
            </a:r>
            <a:r>
              <a:rPr lang="en-US" dirty="0" err="1"/>
              <a:t>MPR</a:t>
            </a:r>
            <a:r>
              <a:rPr lang="en-US" dirty="0"/>
              <a:t> for </a:t>
            </a:r>
            <a:r>
              <a:rPr lang="en-US" dirty="0" err="1"/>
              <a:t>PC1.5</a:t>
            </a:r>
            <a:r>
              <a:rPr lang="en-US" dirty="0"/>
              <a:t> smartphones and FWA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7873"/>
            <a:ext cx="9144000" cy="1655762"/>
          </a:xfrm>
        </p:spPr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R4-2107739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3383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#99-e</a:t>
            </a:r>
          </a:p>
          <a:p>
            <a:r>
              <a:rPr lang="en-US" b="1" dirty="0"/>
              <a:t>May 19</a:t>
            </a:r>
            <a:r>
              <a:rPr lang="en-US" b="1" baseline="30000" dirty="0"/>
              <a:t>th</a:t>
            </a:r>
            <a:r>
              <a:rPr lang="en-US" b="1" dirty="0"/>
              <a:t> ‒ 27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228E1-63A0-4F13-8AEB-E3E047ED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Smartphone </a:t>
            </a:r>
            <a:r>
              <a:rPr lang="en-US" dirty="0" err="1"/>
              <a:t>MPR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69403-B28C-455A-B0A9-C0E7169C1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</a:t>
            </a:r>
          </a:p>
          <a:p>
            <a:pPr lvl="1"/>
            <a:r>
              <a:rPr lang="en-US" dirty="0"/>
              <a:t>The previous data set is sufficient to derive </a:t>
            </a:r>
            <a:r>
              <a:rPr lang="en-US" dirty="0" err="1"/>
              <a:t>MPR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for inner allocations</a:t>
            </a:r>
          </a:p>
          <a:p>
            <a:pPr lvl="2"/>
            <a:r>
              <a:rPr lang="en-US" dirty="0" err="1">
                <a:solidFill>
                  <a:srgbClr val="FF0000"/>
                </a:solidFill>
              </a:rPr>
              <a:t>MPR</a:t>
            </a:r>
            <a:r>
              <a:rPr lang="en-US" dirty="0">
                <a:solidFill>
                  <a:srgbClr val="FF0000"/>
                </a:solidFill>
              </a:rPr>
              <a:t> for edge and outer allocations can be further studied with additional data if available</a:t>
            </a: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61EAE5-BFD6-4F93-B223-FC2863A2508E}"/>
              </a:ext>
            </a:extLst>
          </p:cNvPr>
          <p:cNvSpPr txBox="1">
            <a:spLocks/>
          </p:cNvSpPr>
          <p:nvPr/>
        </p:nvSpPr>
        <p:spPr>
          <a:xfrm>
            <a:off x="838200" y="3429000"/>
            <a:ext cx="4259580" cy="1661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 err="1">
                <a:solidFill>
                  <a:srgbClr val="FF0000"/>
                </a:solidFill>
              </a:rPr>
              <a:t>MPR</a:t>
            </a:r>
            <a:r>
              <a:rPr lang="en-US" dirty="0">
                <a:solidFill>
                  <a:srgbClr val="FF0000"/>
                </a:solidFill>
              </a:rPr>
              <a:t> for inner allocation in the table to the right</a:t>
            </a:r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443D92-8405-4A9C-837F-D9EC7EA23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671" y="3527238"/>
            <a:ext cx="4019550" cy="192405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98984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BCD70-749B-4A0A-ACC1-41F1BFAC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FWA </a:t>
            </a:r>
            <a:r>
              <a:rPr lang="en-US" dirty="0" err="1"/>
              <a:t>MPR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DFC09-9EBC-4CDA-9C40-64815DE50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  <a:p>
            <a:pPr lvl="1"/>
            <a:r>
              <a:rPr lang="en-US" dirty="0"/>
              <a:t>The method of data collection as companies have followed before is still appropriate</a:t>
            </a:r>
          </a:p>
          <a:p>
            <a:pPr lvl="2"/>
            <a:r>
              <a:rPr lang="en-US" dirty="0"/>
              <a:t>Companies are encouraged to provide more details on test setups and method of data collection and to be mindful of the pitfalls when </a:t>
            </a:r>
            <a:r>
              <a:rPr lang="en-US" dirty="0" err="1"/>
              <a:t>2Tx</a:t>
            </a:r>
            <a:r>
              <a:rPr lang="en-US" dirty="0"/>
              <a:t> streams interact with </a:t>
            </a:r>
            <a:r>
              <a:rPr lang="en-US"/>
              <a:t>one another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923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</TotalTime>
  <Words>109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MPR for PC1.5 smartphones and FWA</vt:lpstr>
      <vt:lpstr>Smartphone MPR</vt:lpstr>
      <vt:lpstr>FWA 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38</cp:revision>
  <dcterms:created xsi:type="dcterms:W3CDTF">2018-08-21T06:09:04Z</dcterms:created>
  <dcterms:modified xsi:type="dcterms:W3CDTF">2021-05-26T03:06:54Z</dcterms:modified>
</cp:coreProperties>
</file>