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6" autoAdjust="0"/>
    <p:restoredTop sz="94660"/>
  </p:normalViewPr>
  <p:slideViewPr>
    <p:cSldViewPr snapToGrid="0">
      <p:cViewPr varScale="1">
        <p:scale>
          <a:sx n="69" d="100"/>
          <a:sy n="69" d="100"/>
        </p:scale>
        <p:origin x="77" y="2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205B8F4D-7FAC-4F32-9840-12C287241467}"/>
    <pc:docChg chg="modSld">
      <pc:chgData name="Kazuyoshi Uesaka" userId="aeaeab76-c689-4b76-9153-89f795eadfdb" providerId="ADAL" clId="{205B8F4D-7FAC-4F32-9840-12C287241467}" dt="2020-06-01T01:13:25.063" v="12" actId="13926"/>
      <pc:docMkLst>
        <pc:docMk/>
      </pc:docMkLst>
      <pc:sldChg chg="modSp">
        <pc:chgData name="Kazuyoshi Uesaka" userId="aeaeab76-c689-4b76-9153-89f795eadfdb" providerId="ADAL" clId="{205B8F4D-7FAC-4F32-9840-12C287241467}" dt="2020-06-01T01:13:25.063" v="12" actId="13926"/>
        <pc:sldMkLst>
          <pc:docMk/>
          <pc:sldMk cId="3736630678" sldId="256"/>
        </pc:sldMkLst>
        <pc:spChg chg="mod">
          <ac:chgData name="Kazuyoshi Uesaka" userId="aeaeab76-c689-4b76-9153-89f795eadfdb" providerId="ADAL" clId="{205B8F4D-7FAC-4F32-9840-12C287241467}" dt="2020-06-01T01:13:25.063" v="12" actId="13926"/>
          <ac:spMkLst>
            <pc:docMk/>
            <pc:sldMk cId="3736630678" sldId="256"/>
            <ac:spMk id="11" creationId="{7CD32A5F-EE51-4FBF-8C0C-A24C95ADC0DD}"/>
          </ac:spMkLst>
        </pc:spChg>
      </pc:sldChg>
    </pc:docChg>
  </pc:docChgLst>
  <pc:docChgLst>
    <pc:chgData name="Kazuyoshi Uesaka" userId="aeaeab76-c689-4b76-9153-89f795eadfdb" providerId="ADAL" clId="{7D5F4D2E-0853-4226-995D-747F64315103}"/>
    <pc:docChg chg="delSld modSld">
      <pc:chgData name="Kazuyoshi Uesaka" userId="aeaeab76-c689-4b76-9153-89f795eadfdb" providerId="ADAL" clId="{7D5F4D2E-0853-4226-995D-747F64315103}" dt="2020-11-08T09:18:47.034" v="251" actId="20577"/>
      <pc:docMkLst>
        <pc:docMk/>
      </pc:docMkLst>
      <pc:sldChg chg="modSp">
        <pc:chgData name="Kazuyoshi Uesaka" userId="aeaeab76-c689-4b76-9153-89f795eadfdb" providerId="ADAL" clId="{7D5F4D2E-0853-4226-995D-747F64315103}" dt="2020-11-08T09:13:13.494" v="35" actId="20577"/>
        <pc:sldMkLst>
          <pc:docMk/>
          <pc:sldMk cId="3736630678" sldId="256"/>
        </pc:sldMkLst>
        <pc:spChg chg="mod">
          <ac:chgData name="Kazuyoshi Uesaka" userId="aeaeab76-c689-4b76-9153-89f795eadfdb" providerId="ADAL" clId="{7D5F4D2E-0853-4226-995D-747F64315103}" dt="2020-11-08T09:12:46.914" v="3" actId="20577"/>
          <ac:spMkLst>
            <pc:docMk/>
            <pc:sldMk cId="3736630678" sldId="256"/>
            <ac:spMk id="5" creationId="{70FB8E17-49B5-4130-B2ED-446C2C17EC4E}"/>
          </ac:spMkLst>
        </pc:spChg>
        <pc:spChg chg="mod">
          <ac:chgData name="Kazuyoshi Uesaka" userId="aeaeab76-c689-4b76-9153-89f795eadfdb" providerId="ADAL" clId="{7D5F4D2E-0853-4226-995D-747F64315103}" dt="2020-11-08T09:13:13.494" v="35" actId="20577"/>
          <ac:spMkLst>
            <pc:docMk/>
            <pc:sldMk cId="3736630678" sldId="256"/>
            <ac:spMk id="10" creationId="{DBD841BA-86FD-4B7D-B5F2-8BDC3C162952}"/>
          </ac:spMkLst>
        </pc:spChg>
        <pc:spChg chg="mod">
          <ac:chgData name="Kazuyoshi Uesaka" userId="aeaeab76-c689-4b76-9153-89f795eadfdb" providerId="ADAL" clId="{7D5F4D2E-0853-4226-995D-747F64315103}" dt="2020-11-08T09:12:54.301" v="14" actId="13926"/>
          <ac:spMkLst>
            <pc:docMk/>
            <pc:sldMk cId="3736630678" sldId="256"/>
            <ac:spMk id="11" creationId="{7CD32A5F-EE51-4FBF-8C0C-A24C95ADC0DD}"/>
          </ac:spMkLst>
        </pc:spChg>
      </pc:sldChg>
      <pc:sldChg chg="modSp">
        <pc:chgData name="Kazuyoshi Uesaka" userId="aeaeab76-c689-4b76-9153-89f795eadfdb" providerId="ADAL" clId="{7D5F4D2E-0853-4226-995D-747F64315103}" dt="2020-11-08T09:18:47.034" v="251" actId="20577"/>
        <pc:sldMkLst>
          <pc:docMk/>
          <pc:sldMk cId="4160801174" sldId="258"/>
        </pc:sldMkLst>
        <pc:spChg chg="mod">
          <ac:chgData name="Kazuyoshi Uesaka" userId="aeaeab76-c689-4b76-9153-89f795eadfdb" providerId="ADAL" clId="{7D5F4D2E-0853-4226-995D-747F64315103}" dt="2020-11-08T09:13:25.311" v="60" actId="20577"/>
          <ac:spMkLst>
            <pc:docMk/>
            <pc:sldMk cId="4160801174" sldId="258"/>
            <ac:spMk id="2" creationId="{81DA1604-A96F-42CF-9093-EEE18BC1105D}"/>
          </ac:spMkLst>
        </pc:spChg>
        <pc:spChg chg="mod">
          <ac:chgData name="Kazuyoshi Uesaka" userId="aeaeab76-c689-4b76-9153-89f795eadfdb" providerId="ADAL" clId="{7D5F4D2E-0853-4226-995D-747F64315103}" dt="2020-11-08T09:18:47.034" v="251" actId="20577"/>
          <ac:spMkLst>
            <pc:docMk/>
            <pc:sldMk cId="4160801174" sldId="258"/>
            <ac:spMk id="3" creationId="{B5C1C82F-ECE1-4950-846D-ACA7AA0861EF}"/>
          </ac:spMkLst>
        </pc:spChg>
      </pc:sldChg>
      <pc:sldChg chg="del">
        <pc:chgData name="Kazuyoshi Uesaka" userId="aeaeab76-c689-4b76-9153-89f795eadfdb" providerId="ADAL" clId="{7D5F4D2E-0853-4226-995D-747F64315103}" dt="2020-11-08T09:13:30.068" v="62" actId="2696"/>
        <pc:sldMkLst>
          <pc:docMk/>
          <pc:sldMk cId="989294685" sldId="259"/>
        </pc:sldMkLst>
      </pc:sldChg>
    </pc:docChg>
  </pc:docChgLst>
  <pc:docChgLst>
    <pc:chgData name="Kazuyoshi Uesaka" userId="aeaeab76-c689-4b76-9153-89f795eadfdb" providerId="ADAL" clId="{6E37C0C7-3E00-4098-ABF2-AB3E4B7E21C5}"/>
    <pc:docChg chg="undo custSel modSld">
      <pc:chgData name="Kazuyoshi Uesaka" userId="aeaeab76-c689-4b76-9153-89f795eadfdb" providerId="ADAL" clId="{6E37C0C7-3E00-4098-ABF2-AB3E4B7E21C5}" dt="2021-02-02T17:23:25.658" v="37" actId="20577"/>
      <pc:docMkLst>
        <pc:docMk/>
      </pc:docMkLst>
      <pc:sldChg chg="modSp mod">
        <pc:chgData name="Kazuyoshi Uesaka" userId="aeaeab76-c689-4b76-9153-89f795eadfdb" providerId="ADAL" clId="{6E37C0C7-3E00-4098-ABF2-AB3E4B7E21C5}" dt="2021-02-02T17:18:47.195" v="2" actId="20577"/>
        <pc:sldMkLst>
          <pc:docMk/>
          <pc:sldMk cId="4160801174" sldId="258"/>
        </pc:sldMkLst>
        <pc:spChg chg="mod">
          <ac:chgData name="Kazuyoshi Uesaka" userId="aeaeab76-c689-4b76-9153-89f795eadfdb" providerId="ADAL" clId="{6E37C0C7-3E00-4098-ABF2-AB3E4B7E21C5}" dt="2021-02-02T17:18:47.195" v="2" actId="20577"/>
          <ac:spMkLst>
            <pc:docMk/>
            <pc:sldMk cId="4160801174" sldId="258"/>
            <ac:spMk id="3" creationId="{B5C1C82F-ECE1-4950-846D-ACA7AA0861EF}"/>
          </ac:spMkLst>
        </pc:spChg>
      </pc:sldChg>
      <pc:sldChg chg="modSp mod">
        <pc:chgData name="Kazuyoshi Uesaka" userId="aeaeab76-c689-4b76-9153-89f795eadfdb" providerId="ADAL" clId="{6E37C0C7-3E00-4098-ABF2-AB3E4B7E21C5}" dt="2021-02-02T17:23:25.658" v="37" actId="20577"/>
        <pc:sldMkLst>
          <pc:docMk/>
          <pc:sldMk cId="4240982779" sldId="259"/>
        </pc:sldMkLst>
        <pc:spChg chg="mod">
          <ac:chgData name="Kazuyoshi Uesaka" userId="aeaeab76-c689-4b76-9153-89f795eadfdb" providerId="ADAL" clId="{6E37C0C7-3E00-4098-ABF2-AB3E4B7E21C5}" dt="2021-02-02T17:23:25.658" v="37" actId="20577"/>
          <ac:spMkLst>
            <pc:docMk/>
            <pc:sldMk cId="4240982779" sldId="259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6D6217E3-FA8A-45A7-9640-AD56B02FED17}"/>
    <pc:docChg chg="undo custSel modSld">
      <pc:chgData name="Kazuyoshi Uesaka" userId="aeaeab76-c689-4b76-9153-89f795eadfdb" providerId="ADAL" clId="{6D6217E3-FA8A-45A7-9640-AD56B02FED17}" dt="2021-02-01T04:32:44.837" v="173" actId="20577"/>
      <pc:docMkLst>
        <pc:docMk/>
      </pc:docMkLst>
      <pc:sldChg chg="modSp mod">
        <pc:chgData name="Kazuyoshi Uesaka" userId="aeaeab76-c689-4b76-9153-89f795eadfdb" providerId="ADAL" clId="{6D6217E3-FA8A-45A7-9640-AD56B02FED17}" dt="2021-02-01T04:32:44.837" v="173" actId="20577"/>
        <pc:sldMkLst>
          <pc:docMk/>
          <pc:sldMk cId="3736630678" sldId="256"/>
        </pc:sldMkLst>
        <pc:spChg chg="mod">
          <ac:chgData name="Kazuyoshi Uesaka" userId="aeaeab76-c689-4b76-9153-89f795eadfdb" providerId="ADAL" clId="{6D6217E3-FA8A-45A7-9640-AD56B02FED17}" dt="2021-02-01T04:32:44.837" v="173" actId="20577"/>
          <ac:spMkLst>
            <pc:docMk/>
            <pc:sldMk cId="3736630678" sldId="256"/>
            <ac:spMk id="10" creationId="{DBD841BA-86FD-4B7D-B5F2-8BDC3C162952}"/>
          </ac:spMkLst>
        </pc:spChg>
      </pc:sldChg>
      <pc:sldChg chg="modSp mod">
        <pc:chgData name="Kazuyoshi Uesaka" userId="aeaeab76-c689-4b76-9153-89f795eadfdb" providerId="ADAL" clId="{6D6217E3-FA8A-45A7-9640-AD56B02FED17}" dt="2021-02-01T04:29:16.845" v="89" actId="58"/>
        <pc:sldMkLst>
          <pc:docMk/>
          <pc:sldMk cId="4160801174" sldId="258"/>
        </pc:sldMkLst>
        <pc:spChg chg="mod">
          <ac:chgData name="Kazuyoshi Uesaka" userId="aeaeab76-c689-4b76-9153-89f795eadfdb" providerId="ADAL" clId="{6D6217E3-FA8A-45A7-9640-AD56B02FED17}" dt="2021-02-01T04:29:16.845" v="89" actId="58"/>
          <ac:spMkLst>
            <pc:docMk/>
            <pc:sldMk cId="4160801174" sldId="258"/>
            <ac:spMk id="3" creationId="{B5C1C82F-ECE1-4950-846D-ACA7AA0861EF}"/>
          </ac:spMkLst>
        </pc:spChg>
      </pc:sldChg>
      <pc:sldChg chg="modSp mod">
        <pc:chgData name="Kazuyoshi Uesaka" userId="aeaeab76-c689-4b76-9153-89f795eadfdb" providerId="ADAL" clId="{6D6217E3-FA8A-45A7-9640-AD56B02FED17}" dt="2021-02-01T04:30:25.787" v="94" actId="20577"/>
        <pc:sldMkLst>
          <pc:docMk/>
          <pc:sldMk cId="4240982779" sldId="259"/>
        </pc:sldMkLst>
        <pc:spChg chg="mod">
          <ac:chgData name="Kazuyoshi Uesaka" userId="aeaeab76-c689-4b76-9153-89f795eadfdb" providerId="ADAL" clId="{6D6217E3-FA8A-45A7-9640-AD56B02FED17}" dt="2021-02-01T04:30:25.787" v="94" actId="20577"/>
          <ac:spMkLst>
            <pc:docMk/>
            <pc:sldMk cId="4240982779" sldId="259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2EDCEFF9-4484-418A-A188-AA04081F9555}"/>
    <pc:docChg chg="undo custSel modSld">
      <pc:chgData name="Kazuyoshi Uesaka" userId="aeaeab76-c689-4b76-9153-89f795eadfdb" providerId="ADAL" clId="{2EDCEFF9-4484-418A-A188-AA04081F9555}" dt="2019-11-21T23:50:37.494" v="147" actId="27636"/>
      <pc:docMkLst>
        <pc:docMk/>
      </pc:docMkLst>
      <pc:sldChg chg="modSp">
        <pc:chgData name="Kazuyoshi Uesaka" userId="aeaeab76-c689-4b76-9153-89f795eadfdb" providerId="ADAL" clId="{2EDCEFF9-4484-418A-A188-AA04081F9555}" dt="2019-11-21T22:38:07.621" v="145" actId="20577"/>
        <pc:sldMkLst>
          <pc:docMk/>
          <pc:sldMk cId="3736630678" sldId="256"/>
        </pc:sldMkLst>
        <pc:spChg chg="mod">
          <ac:chgData name="Kazuyoshi Uesaka" userId="aeaeab76-c689-4b76-9153-89f795eadfdb" providerId="ADAL" clId="{2EDCEFF9-4484-418A-A188-AA04081F9555}" dt="2019-11-21T22:38:07.621" v="145" actId="20577"/>
          <ac:spMkLst>
            <pc:docMk/>
            <pc:sldMk cId="3736630678" sldId="256"/>
            <ac:spMk id="9" creationId="{B4A17EEB-B8C6-417B-A48E-9C0602CE4E4B}"/>
          </ac:spMkLst>
        </pc:spChg>
      </pc:sldChg>
      <pc:sldChg chg="modSp">
        <pc:chgData name="Kazuyoshi Uesaka" userId="aeaeab76-c689-4b76-9153-89f795eadfdb" providerId="ADAL" clId="{2EDCEFF9-4484-418A-A188-AA04081F9555}" dt="2019-11-21T23:50:37.494" v="147" actId="27636"/>
        <pc:sldMkLst>
          <pc:docMk/>
          <pc:sldMk cId="989294685" sldId="259"/>
        </pc:sldMkLst>
        <pc:spChg chg="mod">
          <ac:chgData name="Kazuyoshi Uesaka" userId="aeaeab76-c689-4b76-9153-89f795eadfdb" providerId="ADAL" clId="{2EDCEFF9-4484-418A-A188-AA04081F9555}" dt="2019-11-21T23:50:37.494" v="147" actId="27636"/>
          <ac:spMkLst>
            <pc:docMk/>
            <pc:sldMk cId="989294685" sldId="259"/>
            <ac:spMk id="3" creationId="{C6C69888-BA79-4100-B067-2E112CB436E0}"/>
          </ac:spMkLst>
        </pc:spChg>
      </pc:sldChg>
    </pc:docChg>
  </pc:docChgLst>
  <pc:docChgLst>
    <pc:chgData name="Kazuyoshi Uesaka" userId="aeaeab76-c689-4b76-9153-89f795eadfdb" providerId="ADAL" clId="{860E832B-CDA2-4A51-962F-115F3470A6BF}"/>
    <pc:docChg chg="undo custSel addSld modSld">
      <pc:chgData name="Kazuyoshi Uesaka" userId="aeaeab76-c689-4b76-9153-89f795eadfdb" providerId="ADAL" clId="{860E832B-CDA2-4A51-962F-115F3470A6BF}" dt="2021-02-01T04:10:10.661" v="416" actId="13926"/>
      <pc:docMkLst>
        <pc:docMk/>
      </pc:docMkLst>
      <pc:sldChg chg="modSp mod">
        <pc:chgData name="Kazuyoshi Uesaka" userId="aeaeab76-c689-4b76-9153-89f795eadfdb" providerId="ADAL" clId="{860E832B-CDA2-4A51-962F-115F3470A6BF}" dt="2021-02-01T04:10:10.661" v="416" actId="13926"/>
        <pc:sldMkLst>
          <pc:docMk/>
          <pc:sldMk cId="3736630678" sldId="256"/>
        </pc:sldMkLst>
        <pc:spChg chg="mod">
          <ac:chgData name="Kazuyoshi Uesaka" userId="aeaeab76-c689-4b76-9153-89f795eadfdb" providerId="ADAL" clId="{860E832B-CDA2-4A51-962F-115F3470A6BF}" dt="2021-01-30T08:51:18.639" v="0"/>
          <ac:spMkLst>
            <pc:docMk/>
            <pc:sldMk cId="3736630678" sldId="256"/>
            <ac:spMk id="5" creationId="{70FB8E17-49B5-4130-B2ED-446C2C17EC4E}"/>
          </ac:spMkLst>
        </pc:spChg>
        <pc:spChg chg="mod">
          <ac:chgData name="Kazuyoshi Uesaka" userId="aeaeab76-c689-4b76-9153-89f795eadfdb" providerId="ADAL" clId="{860E832B-CDA2-4A51-962F-115F3470A6BF}" dt="2021-01-30T08:52:33.935" v="40" actId="14100"/>
          <ac:spMkLst>
            <pc:docMk/>
            <pc:sldMk cId="3736630678" sldId="256"/>
            <ac:spMk id="10" creationId="{DBD841BA-86FD-4B7D-B5F2-8BDC3C162952}"/>
          </ac:spMkLst>
        </pc:spChg>
        <pc:spChg chg="mod">
          <ac:chgData name="Kazuyoshi Uesaka" userId="aeaeab76-c689-4b76-9153-89f795eadfdb" providerId="ADAL" clId="{860E832B-CDA2-4A51-962F-115F3470A6BF}" dt="2021-02-01T04:10:10.661" v="416" actId="13926"/>
          <ac:spMkLst>
            <pc:docMk/>
            <pc:sldMk cId="3736630678" sldId="256"/>
            <ac:spMk id="11" creationId="{7CD32A5F-EE51-4FBF-8C0C-A24C95ADC0DD}"/>
          </ac:spMkLst>
        </pc:spChg>
      </pc:sldChg>
      <pc:sldChg chg="modSp mod">
        <pc:chgData name="Kazuyoshi Uesaka" userId="aeaeab76-c689-4b76-9153-89f795eadfdb" providerId="ADAL" clId="{860E832B-CDA2-4A51-962F-115F3470A6BF}" dt="2021-01-30T08:59:11.829" v="374" actId="20577"/>
        <pc:sldMkLst>
          <pc:docMk/>
          <pc:sldMk cId="4160801174" sldId="258"/>
        </pc:sldMkLst>
        <pc:spChg chg="mod">
          <ac:chgData name="Kazuyoshi Uesaka" userId="aeaeab76-c689-4b76-9153-89f795eadfdb" providerId="ADAL" clId="{860E832B-CDA2-4A51-962F-115F3470A6BF}" dt="2021-01-30T08:56:12.146" v="306" actId="20577"/>
          <ac:spMkLst>
            <pc:docMk/>
            <pc:sldMk cId="4160801174" sldId="258"/>
            <ac:spMk id="2" creationId="{81DA1604-A96F-42CF-9093-EEE18BC1105D}"/>
          </ac:spMkLst>
        </pc:spChg>
        <pc:spChg chg="mod">
          <ac:chgData name="Kazuyoshi Uesaka" userId="aeaeab76-c689-4b76-9153-89f795eadfdb" providerId="ADAL" clId="{860E832B-CDA2-4A51-962F-115F3470A6BF}" dt="2021-01-30T08:59:11.829" v="374" actId="20577"/>
          <ac:spMkLst>
            <pc:docMk/>
            <pc:sldMk cId="4160801174" sldId="258"/>
            <ac:spMk id="3" creationId="{B5C1C82F-ECE1-4950-846D-ACA7AA0861EF}"/>
          </ac:spMkLst>
        </pc:spChg>
      </pc:sldChg>
      <pc:sldChg chg="modSp add mod">
        <pc:chgData name="Kazuyoshi Uesaka" userId="aeaeab76-c689-4b76-9153-89f795eadfdb" providerId="ADAL" clId="{860E832B-CDA2-4A51-962F-115F3470A6BF}" dt="2021-01-30T08:59:56.918" v="407" actId="27636"/>
        <pc:sldMkLst>
          <pc:docMk/>
          <pc:sldMk cId="4240982779" sldId="259"/>
        </pc:sldMkLst>
        <pc:spChg chg="mod">
          <ac:chgData name="Kazuyoshi Uesaka" userId="aeaeab76-c689-4b76-9153-89f795eadfdb" providerId="ADAL" clId="{860E832B-CDA2-4A51-962F-115F3470A6BF}" dt="2021-01-30T08:56:20.314" v="324" actId="20577"/>
          <ac:spMkLst>
            <pc:docMk/>
            <pc:sldMk cId="4240982779" sldId="259"/>
            <ac:spMk id="2" creationId="{81DA1604-A96F-42CF-9093-EEE18BC1105D}"/>
          </ac:spMkLst>
        </pc:spChg>
        <pc:spChg chg="mod">
          <ac:chgData name="Kazuyoshi Uesaka" userId="aeaeab76-c689-4b76-9153-89f795eadfdb" providerId="ADAL" clId="{860E832B-CDA2-4A51-962F-115F3470A6BF}" dt="2021-01-30T08:59:56.918" v="407" actId="27636"/>
          <ac:spMkLst>
            <pc:docMk/>
            <pc:sldMk cId="4240982779" sldId="259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06D3053B-DAAA-4462-9CF9-2E36C4650F95}"/>
    <pc:docChg chg="modSld">
      <pc:chgData name="Kazuyoshi Uesaka" userId="aeaeab76-c689-4b76-9153-89f795eadfdb" providerId="ADAL" clId="{06D3053B-DAAA-4462-9CF9-2E36C4650F95}" dt="2020-05-31T13:48:30.459" v="832" actId="20577"/>
      <pc:docMkLst>
        <pc:docMk/>
      </pc:docMkLst>
      <pc:sldChg chg="modSp">
        <pc:chgData name="Kazuyoshi Uesaka" userId="aeaeab76-c689-4b76-9153-89f795eadfdb" providerId="ADAL" clId="{06D3053B-DAAA-4462-9CF9-2E36C4650F95}" dt="2020-05-31T13:35:30.267" v="69" actId="13926"/>
        <pc:sldMkLst>
          <pc:docMk/>
          <pc:sldMk cId="3736630678" sldId="256"/>
        </pc:sldMkLst>
        <pc:spChg chg="mod">
          <ac:chgData name="Kazuyoshi Uesaka" userId="aeaeab76-c689-4b76-9153-89f795eadfdb" providerId="ADAL" clId="{06D3053B-DAAA-4462-9CF9-2E36C4650F95}" dt="2020-05-31T13:35:17.119" v="54"/>
          <ac:spMkLst>
            <pc:docMk/>
            <pc:sldMk cId="3736630678" sldId="256"/>
            <ac:spMk id="5" creationId="{70FB8E17-49B5-4130-B2ED-446C2C17EC4E}"/>
          </ac:spMkLst>
        </pc:spChg>
        <pc:spChg chg="mod">
          <ac:chgData name="Kazuyoshi Uesaka" userId="aeaeab76-c689-4b76-9153-89f795eadfdb" providerId="ADAL" clId="{06D3053B-DAAA-4462-9CF9-2E36C4650F95}" dt="2020-05-31T13:34:35.031" v="0" actId="20577"/>
          <ac:spMkLst>
            <pc:docMk/>
            <pc:sldMk cId="3736630678" sldId="256"/>
            <ac:spMk id="9" creationId="{B4A17EEB-B8C6-417B-A48E-9C0602CE4E4B}"/>
          </ac:spMkLst>
        </pc:spChg>
        <pc:spChg chg="mod">
          <ac:chgData name="Kazuyoshi Uesaka" userId="aeaeab76-c689-4b76-9153-89f795eadfdb" providerId="ADAL" clId="{06D3053B-DAAA-4462-9CF9-2E36C4650F95}" dt="2020-05-31T13:35:03.906" v="53" actId="20577"/>
          <ac:spMkLst>
            <pc:docMk/>
            <pc:sldMk cId="3736630678" sldId="256"/>
            <ac:spMk id="10" creationId="{DBD841BA-86FD-4B7D-B5F2-8BDC3C162952}"/>
          </ac:spMkLst>
        </pc:spChg>
        <pc:spChg chg="mod">
          <ac:chgData name="Kazuyoshi Uesaka" userId="aeaeab76-c689-4b76-9153-89f795eadfdb" providerId="ADAL" clId="{06D3053B-DAAA-4462-9CF9-2E36C4650F95}" dt="2020-05-31T13:35:30.267" v="69" actId="13926"/>
          <ac:spMkLst>
            <pc:docMk/>
            <pc:sldMk cId="3736630678" sldId="256"/>
            <ac:spMk id="11" creationId="{7CD32A5F-EE51-4FBF-8C0C-A24C95ADC0DD}"/>
          </ac:spMkLst>
        </pc:spChg>
      </pc:sldChg>
      <pc:sldChg chg="modSp">
        <pc:chgData name="Kazuyoshi Uesaka" userId="aeaeab76-c689-4b76-9153-89f795eadfdb" providerId="ADAL" clId="{06D3053B-DAAA-4462-9CF9-2E36C4650F95}" dt="2020-05-31T13:37:48.982" v="172" actId="20577"/>
        <pc:sldMkLst>
          <pc:docMk/>
          <pc:sldMk cId="4160801174" sldId="258"/>
        </pc:sldMkLst>
        <pc:spChg chg="mod">
          <ac:chgData name="Kazuyoshi Uesaka" userId="aeaeab76-c689-4b76-9153-89f795eadfdb" providerId="ADAL" clId="{06D3053B-DAAA-4462-9CF9-2E36C4650F95}" dt="2020-05-31T13:37:48.982" v="172" actId="20577"/>
          <ac:spMkLst>
            <pc:docMk/>
            <pc:sldMk cId="4160801174" sldId="258"/>
            <ac:spMk id="2" creationId="{81DA1604-A96F-42CF-9093-EEE18BC1105D}"/>
          </ac:spMkLst>
        </pc:spChg>
        <pc:spChg chg="mod">
          <ac:chgData name="Kazuyoshi Uesaka" userId="aeaeab76-c689-4b76-9153-89f795eadfdb" providerId="ADAL" clId="{06D3053B-DAAA-4462-9CF9-2E36C4650F95}" dt="2020-05-31T13:37:37.791" v="154" actId="20577"/>
          <ac:spMkLst>
            <pc:docMk/>
            <pc:sldMk cId="4160801174" sldId="258"/>
            <ac:spMk id="3" creationId="{B5C1C82F-ECE1-4950-846D-ACA7AA0861EF}"/>
          </ac:spMkLst>
        </pc:spChg>
      </pc:sldChg>
      <pc:sldChg chg="modSp">
        <pc:chgData name="Kazuyoshi Uesaka" userId="aeaeab76-c689-4b76-9153-89f795eadfdb" providerId="ADAL" clId="{06D3053B-DAAA-4462-9CF9-2E36C4650F95}" dt="2020-05-31T13:48:30.459" v="832" actId="20577"/>
        <pc:sldMkLst>
          <pc:docMk/>
          <pc:sldMk cId="989294685" sldId="259"/>
        </pc:sldMkLst>
        <pc:spChg chg="mod">
          <ac:chgData name="Kazuyoshi Uesaka" userId="aeaeab76-c689-4b76-9153-89f795eadfdb" providerId="ADAL" clId="{06D3053B-DAAA-4462-9CF9-2E36C4650F95}" dt="2020-05-31T13:38:27.534" v="190" actId="20577"/>
          <ac:spMkLst>
            <pc:docMk/>
            <pc:sldMk cId="989294685" sldId="259"/>
            <ac:spMk id="2" creationId="{B00BDD0D-ACE5-4FD2-BFA9-DAE2D697ADE7}"/>
          </ac:spMkLst>
        </pc:spChg>
        <pc:spChg chg="mod">
          <ac:chgData name="Kazuyoshi Uesaka" userId="aeaeab76-c689-4b76-9153-89f795eadfdb" providerId="ADAL" clId="{06D3053B-DAAA-4462-9CF9-2E36C4650F95}" dt="2020-05-31T13:48:30.459" v="832" actId="20577"/>
          <ac:spMkLst>
            <pc:docMk/>
            <pc:sldMk cId="989294685" sldId="259"/>
            <ac:spMk id="3" creationId="{C6C69888-BA79-4100-B067-2E112CB436E0}"/>
          </ac:spMkLst>
        </pc:spChg>
      </pc:sldChg>
    </pc:docChg>
  </pc:docChgLst>
  <pc:docChgLst>
    <pc:chgData name="Kazuyoshi Uesaka" userId="aeaeab76-c689-4b76-9153-89f795eadfdb" providerId="ADAL" clId="{E9A4147A-389E-469D-9731-A0C5485AA604}"/>
    <pc:docChg chg="undo custSel modSld">
      <pc:chgData name="Kazuyoshi Uesaka" userId="aeaeab76-c689-4b76-9153-89f795eadfdb" providerId="ADAL" clId="{E9A4147A-389E-469D-9731-A0C5485AA604}" dt="2019-11-21T07:40:26.981" v="583" actId="13926"/>
      <pc:docMkLst>
        <pc:docMk/>
      </pc:docMkLst>
      <pc:sldChg chg="modSp">
        <pc:chgData name="Kazuyoshi Uesaka" userId="aeaeab76-c689-4b76-9153-89f795eadfdb" providerId="ADAL" clId="{E9A4147A-389E-469D-9731-A0C5485AA604}" dt="2019-11-21T01:36:12.002" v="574" actId="404"/>
        <pc:sldMkLst>
          <pc:docMk/>
          <pc:sldMk cId="3736630678" sldId="256"/>
        </pc:sldMkLst>
        <pc:spChg chg="mod">
          <ac:chgData name="Kazuyoshi Uesaka" userId="aeaeab76-c689-4b76-9153-89f795eadfdb" providerId="ADAL" clId="{E9A4147A-389E-469D-9731-A0C5485AA604}" dt="2019-11-21T01:36:12.002" v="574" actId="404"/>
          <ac:spMkLst>
            <pc:docMk/>
            <pc:sldMk cId="3736630678" sldId="256"/>
            <ac:spMk id="9" creationId="{B4A17EEB-B8C6-417B-A48E-9C0602CE4E4B}"/>
          </ac:spMkLst>
        </pc:spChg>
      </pc:sldChg>
      <pc:sldChg chg="modSp">
        <pc:chgData name="Kazuyoshi Uesaka" userId="aeaeab76-c689-4b76-9153-89f795eadfdb" providerId="ADAL" clId="{E9A4147A-389E-469D-9731-A0C5485AA604}" dt="2019-11-21T07:40:26.981" v="583" actId="13926"/>
        <pc:sldMkLst>
          <pc:docMk/>
          <pc:sldMk cId="4166845864" sldId="257"/>
        </pc:sldMkLst>
        <pc:spChg chg="mod">
          <ac:chgData name="Kazuyoshi Uesaka" userId="aeaeab76-c689-4b76-9153-89f795eadfdb" providerId="ADAL" clId="{E9A4147A-389E-469D-9731-A0C5485AA604}" dt="2019-11-21T07:40:26.981" v="583" actId="13926"/>
          <ac:spMkLst>
            <pc:docMk/>
            <pc:sldMk cId="4166845864" sldId="257"/>
            <ac:spMk id="3" creationId="{CB14521B-C7DC-4DCC-9EFF-9BB2596B2783}"/>
          </ac:spMkLst>
        </pc:spChg>
        <pc:picChg chg="mod">
          <ac:chgData name="Kazuyoshi Uesaka" userId="aeaeab76-c689-4b76-9153-89f795eadfdb" providerId="ADAL" clId="{E9A4147A-389E-469D-9731-A0C5485AA604}" dt="2019-11-21T01:36:23.868" v="575" actId="1076"/>
          <ac:picMkLst>
            <pc:docMk/>
            <pc:sldMk cId="4166845864" sldId="257"/>
            <ac:picMk id="4" creationId="{73430857-49CD-40A1-89D2-708A4F983D63}"/>
          </ac:picMkLst>
        </pc:picChg>
      </pc:sldChg>
    </pc:docChg>
  </pc:docChgLst>
  <pc:docChgLst>
    <pc:chgData name="Kazuyoshi Uesaka" userId="aeaeab76-c689-4b76-9153-89f795eadfdb" providerId="ADAL" clId="{3D7B2FD9-4003-4AE4-8E03-BFC8997585BC}"/>
    <pc:docChg chg="modSld">
      <pc:chgData name="Kazuyoshi Uesaka" userId="aeaeab76-c689-4b76-9153-89f795eadfdb" providerId="ADAL" clId="{3D7B2FD9-4003-4AE4-8E03-BFC8997585BC}" dt="2020-11-09T02:53:07.063" v="54" actId="20577"/>
      <pc:docMkLst>
        <pc:docMk/>
      </pc:docMkLst>
      <pc:sldChg chg="modSp">
        <pc:chgData name="Kazuyoshi Uesaka" userId="aeaeab76-c689-4b76-9153-89f795eadfdb" providerId="ADAL" clId="{3D7B2FD9-4003-4AE4-8E03-BFC8997585BC}" dt="2020-11-08T12:46:39.549" v="21" actId="13926"/>
        <pc:sldMkLst>
          <pc:docMk/>
          <pc:sldMk cId="3736630678" sldId="256"/>
        </pc:sldMkLst>
        <pc:spChg chg="mod">
          <ac:chgData name="Kazuyoshi Uesaka" userId="aeaeab76-c689-4b76-9153-89f795eadfdb" providerId="ADAL" clId="{3D7B2FD9-4003-4AE4-8E03-BFC8997585BC}" dt="2020-11-08T12:46:30.556" v="20" actId="20577"/>
          <ac:spMkLst>
            <pc:docMk/>
            <pc:sldMk cId="3736630678" sldId="256"/>
            <ac:spMk id="10" creationId="{DBD841BA-86FD-4B7D-B5F2-8BDC3C162952}"/>
          </ac:spMkLst>
        </pc:spChg>
        <pc:spChg chg="mod">
          <ac:chgData name="Kazuyoshi Uesaka" userId="aeaeab76-c689-4b76-9153-89f795eadfdb" providerId="ADAL" clId="{3D7B2FD9-4003-4AE4-8E03-BFC8997585BC}" dt="2020-11-08T12:46:39.549" v="21" actId="13926"/>
          <ac:spMkLst>
            <pc:docMk/>
            <pc:sldMk cId="3736630678" sldId="256"/>
            <ac:spMk id="11" creationId="{7CD32A5F-EE51-4FBF-8C0C-A24C95ADC0DD}"/>
          </ac:spMkLst>
        </pc:spChg>
      </pc:sldChg>
      <pc:sldChg chg="modSp">
        <pc:chgData name="Kazuyoshi Uesaka" userId="aeaeab76-c689-4b76-9153-89f795eadfdb" providerId="ADAL" clId="{3D7B2FD9-4003-4AE4-8E03-BFC8997585BC}" dt="2020-11-09T02:53:07.063" v="54" actId="20577"/>
        <pc:sldMkLst>
          <pc:docMk/>
          <pc:sldMk cId="4160801174" sldId="258"/>
        </pc:sldMkLst>
        <pc:spChg chg="mod">
          <ac:chgData name="Kazuyoshi Uesaka" userId="aeaeab76-c689-4b76-9153-89f795eadfdb" providerId="ADAL" clId="{3D7B2FD9-4003-4AE4-8E03-BFC8997585BC}" dt="2020-11-09T02:53:07.063" v="54" actId="20577"/>
          <ac:spMkLst>
            <pc:docMk/>
            <pc:sldMk cId="4160801174" sldId="258"/>
            <ac:spMk id="3" creationId="{B5C1C82F-ECE1-4950-846D-ACA7AA0861E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72FD4-925F-4514-A76F-1FA82C3FBF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D2519E-E2E2-476A-B281-8C668CEDBB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0C64D-B5E0-42A4-8423-148BA9A2F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2021-02-03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5E9C08-D6BB-4CC8-A798-AE4343E83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FADB6-5AEC-4ECE-8A37-230536232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376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16385-53D6-456A-BB92-5F514106B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97982B-A8AB-43C3-9B7A-A40A89BEE9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694EC-A657-4E7F-BA5B-CF8B70B18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2021-02-03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9972D-B62F-4973-AE6F-8CBA13A6A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A0D4B1-995F-4A73-8F1F-69E927460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242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42895C8-2B0A-45C7-949D-BFC0D3227D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07B16C-30C6-4F6F-B400-CEE66C5078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3433C7-C91E-4BCF-B550-05C7E38A0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2021-02-03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5693C4-B161-49BD-A768-55744408C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27878-5FEE-4F6D-B2D5-D71E6FDF8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180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6F33B-73D2-4639-89D7-FC1890A42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A0713-0439-4B85-8DDF-326B82BC7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D3555-4481-4C5A-B3C4-5A938EC9B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2021-02-03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91F13-F0C8-46B5-8284-39D9ACB7D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D07AF-DEA4-4B49-9CC3-4B55B9BB4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805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9463E-E7C7-47AF-B5F4-C189E47EE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45110C-3BB5-4381-88C4-0563A8E84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BC31F6-D33C-4FD1-A57A-3EDE3078F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2021-02-03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4FC988-A646-4763-9AE1-C7F4FD81F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30D36-1E8B-4E90-BC94-157F99504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18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BA6ED-F4DF-4757-B01D-EF005BC0F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8A644E-4DD3-42BF-92F2-2A8657BF78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05A1FC-FBC3-420A-9391-BB79CF81F7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1057E0-E326-4389-8E7C-45B05BDE9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2021-02-03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44D833-0E1F-4560-B29C-B014BE846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76B647-EFCF-4967-9D33-8B387369A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78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9250C-D0A4-41A9-ABED-2E37CAD34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D33DD5-D669-43A4-913A-2B55D975E4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0420A9-9D88-4A49-9E1C-216FAAC5C2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ABD13-EF99-4BBF-AB7E-1D8030B0C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C9C5C2-B283-4D51-A26E-1BCE222A23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C5F753-ED85-44BE-BFCB-4C3E1093E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2021-02-03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2D603D-6E2F-47E0-AC81-3BE15FFC6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A388E3-53EC-443C-A0DD-9CAA92151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184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8A4DB-4B76-4E9C-84C4-84F70D68B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3C76D5-1929-47D5-A9EA-C670F2286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2021-02-03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FFE1E5-DD52-4EF6-BA7B-62E7F4E7D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9E93B6-592C-4DEC-B684-B330DDD41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365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37B4A4-D4CF-4DCD-A279-6B192FE80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2021-02-03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95B565-8AB8-44D1-AF53-B2C1A205F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477E0F-9143-4632-BAD4-184A8FCE9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255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CDB6A-73A1-429C-AF82-DEEDFEEA5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87AEDF-AB7E-4F25-A4BE-1C2067B55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4564FE-A1F3-4F87-9452-4A6B203911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4021AB-4294-463C-98EF-E76504DC1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2021-02-03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E0C0DB-7CCE-4FE5-B802-327F3E99F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43278D-21B9-45B7-BB35-4E32B6490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537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3E5E4-69E4-4E10-BDC5-3399BC87D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CF860F-7D45-4A5F-8B9F-D886B26BE4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D1891E-0365-426E-B70E-C6BF45F13E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46A8AF-2642-4A4F-AE48-B9D5A9A69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2021-02-03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E4ED20-058D-4CF2-9CDA-6D95BCED5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7673F6-3575-46F5-AA13-FB7B23E3B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470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3567F5-EA88-453D-B513-1E5DEEFB6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584993-0526-4839-BC7D-41ABBDA5FD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F80469-6228-4793-8963-185698ED32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9DA1B-7D9B-4C1C-B01D-831821F7F871}" type="datetimeFigureOut">
              <a:rPr lang="en-US" smtClean="0"/>
              <a:t>2021-02-03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21F58-0D31-4FB0-B544-CDAF0C0135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C21A2-1844-4E96-B370-FCFC6EED23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586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0FB8E17-49B5-4130-B2ED-446C2C17EC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0877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UE/BS demodulation on NR 47GHz band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B4A17EEB-B8C6-417B-A48E-9C0602CE4E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88447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dirty="0"/>
              <a:t>Ericsson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D841BA-86FD-4B7D-B5F2-8BDC3C162952}"/>
              </a:ext>
            </a:extLst>
          </p:cNvPr>
          <p:cNvSpPr txBox="1"/>
          <p:nvPr/>
        </p:nvSpPr>
        <p:spPr>
          <a:xfrm>
            <a:off x="443752" y="215153"/>
            <a:ext cx="5566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3GPP TSG-RAN WG4 Meeting #98-e</a:t>
            </a:r>
          </a:p>
          <a:p>
            <a:r>
              <a:rPr lang="en-US" sz="2000" dirty="0"/>
              <a:t>Electronic meeting, 25 January – 5 </a:t>
            </a:r>
            <a:r>
              <a:rPr lang="en-US" altLang="ja-JP" sz="2000"/>
              <a:t>February</a:t>
            </a:r>
            <a:r>
              <a:rPr lang="en-US" sz="2000"/>
              <a:t> 2021</a:t>
            </a:r>
            <a:endParaRPr lang="en-US" sz="2000" dirty="0"/>
          </a:p>
          <a:p>
            <a:r>
              <a:rPr lang="en-US" sz="2000" dirty="0"/>
              <a:t>Agenda item: 9.25.4.2, 9.25.4.3</a:t>
            </a:r>
          </a:p>
          <a:p>
            <a:r>
              <a:rPr lang="en-US" sz="2000" dirty="0"/>
              <a:t>Document for: Approval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D32A5F-EE51-4FBF-8C0C-A24C95ADC0DD}"/>
              </a:ext>
            </a:extLst>
          </p:cNvPr>
          <p:cNvSpPr txBox="1"/>
          <p:nvPr/>
        </p:nvSpPr>
        <p:spPr>
          <a:xfrm>
            <a:off x="9708776" y="215152"/>
            <a:ext cx="1873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R4-2103875</a:t>
            </a:r>
          </a:p>
        </p:txBody>
      </p:sp>
    </p:spTree>
    <p:extLst>
      <p:ext uri="{BB962C8B-B14F-4D97-AF65-F5344CB8AC3E}">
        <p14:creationId xmlns:p14="http://schemas.microsoft.com/office/powerpoint/2010/main" val="3736630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A1604-A96F-42CF-9093-EEE18BC11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for UE demodulation requirements on NR 47GHz band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C1C82F-ECE1-4950-846D-ACA7AA0861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Whether the existing UE performance requirements applicable for 47GHz band or not</a:t>
            </a:r>
          </a:p>
          <a:p>
            <a:pPr lvl="1"/>
            <a:r>
              <a:rPr lang="en-US" dirty="0"/>
              <a:t>Interested companies are encouraged to provide the evaluation results whether the existing UE demodulation requirements are applicable for 47GHz band or not</a:t>
            </a:r>
          </a:p>
          <a:p>
            <a:pPr lvl="2"/>
            <a:r>
              <a:rPr lang="en-US" dirty="0"/>
              <a:t>For evaluation, use MCS 18 Rank 1 (Test 1-3 in TS38.101-4 Table 7.2.2.2.1-3) and MCS 17 Rank 2 (Test 2-6 in Table 7.2.2.2.1-4) for n262, as an example.  </a:t>
            </a:r>
          </a:p>
          <a:p>
            <a:pPr lvl="3"/>
            <a:r>
              <a:rPr lang="en-US" dirty="0"/>
              <a:t>Other scenarios are not precluded</a:t>
            </a:r>
          </a:p>
          <a:p>
            <a:pPr lvl="2"/>
            <a:r>
              <a:rPr lang="en-US" dirty="0"/>
              <a:t>Phase noise (PN) model is up to UE implementation</a:t>
            </a:r>
          </a:p>
          <a:p>
            <a:r>
              <a:rPr lang="en-US" dirty="0"/>
              <a:t>Set </a:t>
            </a:r>
            <a:r>
              <a:rPr lang="en-US" dirty="0" err="1"/>
              <a:t>Noc</a:t>
            </a:r>
            <a:r>
              <a:rPr lang="en-US" dirty="0"/>
              <a:t> level for n262 in TS38.101-4 Table 4.5.3.2-1 based on REFSENS defined in RF session</a:t>
            </a:r>
          </a:p>
        </p:txBody>
      </p:sp>
    </p:spTree>
    <p:extLst>
      <p:ext uri="{BB962C8B-B14F-4D97-AF65-F5344CB8AC3E}">
        <p14:creationId xmlns:p14="http://schemas.microsoft.com/office/powerpoint/2010/main" val="4160801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A1604-A96F-42CF-9093-EEE18BC11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for BS demodulation requirements on NR 47GHz band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C1C82F-ECE1-4950-846D-ACA7AA0861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Requirements applicability</a:t>
            </a:r>
          </a:p>
          <a:p>
            <a:pPr lvl="1"/>
            <a:r>
              <a:rPr lang="en-US" dirty="0"/>
              <a:t>The baseline assumption is the existing BS requirements are applicable up to 52.6GHz</a:t>
            </a:r>
          </a:p>
          <a:p>
            <a:pPr lvl="1"/>
            <a:r>
              <a:rPr lang="en-US" dirty="0"/>
              <a:t>Companies can bring more analysis to further check whether above assumption is valid or not</a:t>
            </a:r>
          </a:p>
          <a:p>
            <a:r>
              <a:rPr lang="en-US" dirty="0"/>
              <a:t>Test feasibility</a:t>
            </a:r>
          </a:p>
          <a:p>
            <a:pPr lvl="1"/>
            <a:r>
              <a:rPr lang="en-US" dirty="0"/>
              <a:t>Companies are encouraged to bring more analysis for link-budget issue and absolute power level in receiver side to ensure 47GHz performance </a:t>
            </a:r>
            <a:r>
              <a:rPr lang="en-US"/>
              <a:t>requirements testability </a:t>
            </a:r>
            <a:endParaRPr lang="en-US" dirty="0"/>
          </a:p>
          <a:p>
            <a:r>
              <a:rPr lang="en-US" dirty="0"/>
              <a:t>Update of BS demodulation requirements in TS38.141-2</a:t>
            </a:r>
          </a:p>
          <a:p>
            <a:pPr lvl="1" hangingPunct="0"/>
            <a:r>
              <a:rPr lang="en-US" dirty="0"/>
              <a:t>No updates on Δ</a:t>
            </a:r>
            <a:r>
              <a:rPr lang="en-US" baseline="-25000" dirty="0"/>
              <a:t>OTAREFSENS</a:t>
            </a:r>
            <a:r>
              <a:rPr lang="en-US" dirty="0"/>
              <a:t>, EIS</a:t>
            </a:r>
            <a:r>
              <a:rPr lang="en-US" baseline="-25000" dirty="0"/>
              <a:t>REFSENS_50M</a:t>
            </a:r>
            <a:r>
              <a:rPr lang="en-US" dirty="0"/>
              <a:t> and Δ</a:t>
            </a:r>
            <a:r>
              <a:rPr lang="en-US" baseline="-25000" dirty="0"/>
              <a:t>FR2_REFSENS</a:t>
            </a:r>
            <a:r>
              <a:rPr lang="en-US" dirty="0"/>
              <a:t>, are expected for n262</a:t>
            </a:r>
          </a:p>
          <a:p>
            <a:pPr lvl="1" hangingPunct="0"/>
            <a:r>
              <a:rPr lang="en-US" dirty="0"/>
              <a:t>MU and TT may need to be updated according to the conclusion in RF session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9827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251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Way forward on UE/BS demodulation on NR 47GHz band</vt:lpstr>
      <vt:lpstr>Agreements for UE demodulation requirements on NR 47GHz band</vt:lpstr>
      <vt:lpstr>Agreements for BS demodulation requirements on NR 47GHz band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UE/BS demodulation performance for additional MTC enhancements for LTE</dc:title>
  <dc:creator/>
  <cp:lastModifiedBy>Kazuyoshi Uesaka</cp:lastModifiedBy>
  <cp:revision>6</cp:revision>
  <dcterms:created xsi:type="dcterms:W3CDTF">2020-06-02T04:57:49Z</dcterms:created>
  <dcterms:modified xsi:type="dcterms:W3CDTF">2021-02-02T17:23:27Z</dcterms:modified>
</cp:coreProperties>
</file>