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4" r:id="rId3"/>
    <p:sldId id="293" r:id="rId4"/>
    <p:sldId id="309" r:id="rId5"/>
    <p:sldId id="292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  <p:cmAuthor id="3" name="Huawei" initials="Huawei" lastIdx="1" clrIdx="2"/>
  <p:cmAuthor id="4" name="cmcc" initials="c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825" autoAdjust="0"/>
  </p:normalViewPr>
  <p:slideViewPr>
    <p:cSldViewPr>
      <p:cViewPr>
        <p:scale>
          <a:sx n="95" d="100"/>
          <a:sy n="95" d="100"/>
        </p:scale>
        <p:origin x="-1013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2/1/2021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108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436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436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2021/2/1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98_e/Docs/R4-2100541.zip" TargetMode="External"/><Relationship Id="rId7" Type="http://schemas.openxmlformats.org/officeDocument/2006/relationships/hyperlink" Target="https://www.3gpp.org/ftp/TSG_RAN/WG4_Radio/TSGR4_98_e/Docs/R4-2102085.zip" TargetMode="External"/><Relationship Id="rId2" Type="http://schemas.openxmlformats.org/officeDocument/2006/relationships/hyperlink" Target="https://www.3gpp.org/ftp/TSG_RAN/WG4_Radio/TSGR4_98_e/Docs/R4-210039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8_e/Docs/R4-2101295.zip" TargetMode="External"/><Relationship Id="rId5" Type="http://schemas.openxmlformats.org/officeDocument/2006/relationships/hyperlink" Target="https://www.3gpp.org/ftp/TSG_RAN/WG4_Radio/TSGR4_98_e/Docs/R4-2101241.zip" TargetMode="External"/><Relationship Id="rId4" Type="http://schemas.openxmlformats.org/officeDocument/2006/relationships/hyperlink" Target="https://www.3gpp.org/ftp/TSG_RAN/WG4_Radio/TSGR4_98_e/Docs/R4-2100820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b="1" dirty="0"/>
              <a:t>WF on remaining issue for UE power saving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7.6.</a:t>
            </a:r>
            <a:r>
              <a:rPr lang="en-US" altLang="sv-SE" sz="2400" noProof="0" dirty="0">
                <a:solidFill>
                  <a:schemeClr val="tx1"/>
                </a:solidFill>
              </a:rPr>
              <a:t>2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CATT</a:t>
            </a:r>
            <a:endParaRPr lang="en-US" altLang="sv-SE" sz="2400" noProof="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72612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9</a:t>
            </a:r>
            <a:r>
              <a:rPr lang="en-US" altLang="zh-CN" sz="2000" b="1" dirty="0" smtClean="0">
                <a:cs typeface="Arial" panose="020B0604020202020204" pitchFamily="34" charset="0"/>
              </a:rPr>
              <a:t>8</a:t>
            </a:r>
            <a:r>
              <a:rPr lang="en-US" altLang="sv-SE" sz="2000" b="1" dirty="0" smtClean="0">
                <a:cs typeface="Arial" panose="020B0604020202020204" pitchFamily="34" charset="0"/>
              </a:rPr>
              <a:t>e</a:t>
            </a:r>
            <a:r>
              <a:rPr lang="en-US" altLang="sv-SE" sz="2000" b="1" dirty="0">
                <a:cs typeface="Arial" panose="020B0604020202020204" pitchFamily="34" charset="0"/>
              </a:rPr>
              <a:t>				                           </a:t>
            </a:r>
            <a:r>
              <a:rPr lang="en-US" altLang="sv-SE" sz="2000" b="1" dirty="0" smtClean="0">
                <a:cs typeface="Arial" panose="020B0604020202020204" pitchFamily="34" charset="0"/>
              </a:rPr>
              <a:t>R4-2103821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</a:t>
            </a:r>
            <a:r>
              <a:rPr lang="en-US" altLang="sv-SE" sz="2000" b="1" dirty="0" smtClean="0">
                <a:cs typeface="Arial" panose="020B0604020202020204" pitchFamily="34" charset="0"/>
              </a:rPr>
              <a:t>Meeting, 25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zh-CN" sz="2000" b="1" dirty="0" smtClean="0">
                <a:cs typeface="Arial" panose="020B0604020202020204" pitchFamily="34" charset="0"/>
              </a:rPr>
              <a:t>Jan – 5</a:t>
            </a:r>
            <a:r>
              <a:rPr lang="en-US" altLang="zh-CN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zh-CN" sz="2000" b="1" dirty="0" smtClean="0">
                <a:cs typeface="Arial" panose="020B0604020202020204" pitchFamily="34" charset="0"/>
              </a:rPr>
              <a:t> Feb</a:t>
            </a:r>
            <a:r>
              <a:rPr lang="en-GB" altLang="zh-CN" sz="1800" b="1" dirty="0" smtClean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, 2021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22711" y="128990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sz="2000" dirty="0" smtClean="0"/>
              <a:t>This paper captures the agreements for the remaining issue for Rel-16 UE power saving in addition to those already agreed in R4-2017677.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 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3224" y="141680"/>
            <a:ext cx="8723312" cy="1143000"/>
          </a:xfrm>
        </p:spPr>
        <p:txBody>
          <a:bodyPr/>
          <a:lstStyle/>
          <a:p>
            <a:r>
              <a:rPr lang="en-US" altLang="zh-CN" sz="3600" dirty="0" smtClean="0"/>
              <a:t>Test configurations for PDCCH-WUS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656" y="1340768"/>
            <a:ext cx="8723312" cy="5375552"/>
          </a:xfrm>
        </p:spPr>
        <p:txBody>
          <a:bodyPr/>
          <a:lstStyle/>
          <a:p>
            <a:pPr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800" b="1" dirty="0" smtClean="0"/>
              <a:t>FR1 FDD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GB" altLang="zh-CN" sz="2800" dirty="0" smtClean="0"/>
              <a:t>    Payload </a:t>
            </a:r>
            <a:r>
              <a:rPr lang="en-GB" altLang="zh-CN" sz="2800" dirty="0"/>
              <a:t>size: 12 </a:t>
            </a:r>
            <a:r>
              <a:rPr lang="en-GB" altLang="zh-CN" sz="2800" dirty="0"/>
              <a:t>bits, </a:t>
            </a:r>
            <a:r>
              <a:rPr lang="en-GB" altLang="zh-CN" sz="2800" dirty="0"/>
              <a:t>Aggregation level=8</a:t>
            </a:r>
            <a:endParaRPr lang="en-US" altLang="zh-CN" sz="2800" dirty="0"/>
          </a:p>
          <a:p>
            <a:pPr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800" b="1" dirty="0" smtClean="0"/>
              <a:t>FR1 TDD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GB" altLang="zh-CN" sz="2800" dirty="0" smtClean="0"/>
              <a:t>    Payload </a:t>
            </a:r>
            <a:r>
              <a:rPr lang="en-GB" altLang="zh-CN" sz="2800" dirty="0"/>
              <a:t>size: 12 bits, Aggregation level=8</a:t>
            </a:r>
            <a:endParaRPr lang="en-US" altLang="zh-CN" sz="2800" dirty="0"/>
          </a:p>
          <a:p>
            <a:pPr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800" b="1" dirty="0" smtClean="0"/>
              <a:t>FR2 TDD</a:t>
            </a:r>
            <a:r>
              <a:rPr lang="en-US" altLang="zh-CN" dirty="0" smtClean="0"/>
              <a:t> </a:t>
            </a:r>
            <a:endParaRPr lang="en-US" altLang="zh-CN" dirty="0"/>
          </a:p>
          <a:p>
            <a:pPr marL="0" indent="0">
              <a:spcAft>
                <a:spcPts val="0"/>
              </a:spcAft>
              <a:buNone/>
            </a:pPr>
            <a:r>
              <a:rPr lang="en-GB" altLang="zh-CN" sz="2800" dirty="0" smtClean="0"/>
              <a:t>    Payload </a:t>
            </a:r>
            <a:r>
              <a:rPr lang="en-GB" altLang="zh-CN" sz="2800" dirty="0"/>
              <a:t>size: 12 bits, Aggregation level=8</a:t>
            </a:r>
            <a:endParaRPr lang="en-US" altLang="zh-CN" sz="2800" b="1" dirty="0"/>
          </a:p>
          <a:p>
            <a:pPr marL="0" indent="0"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92628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3224" y="141680"/>
            <a:ext cx="8723312" cy="1143000"/>
          </a:xfrm>
        </p:spPr>
        <p:txBody>
          <a:bodyPr/>
          <a:lstStyle/>
          <a:p>
            <a:r>
              <a:rPr lang="en-US" altLang="zh-CN" sz="3600" dirty="0" smtClean="0"/>
              <a:t>Requirement structure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656" y="1124744"/>
            <a:ext cx="9013864" cy="5591576"/>
          </a:xfrm>
        </p:spPr>
        <p:txBody>
          <a:bodyPr/>
          <a:lstStyle/>
          <a:p>
            <a:pPr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800" b="1" dirty="0" smtClean="0"/>
              <a:t>Level of sub-clauses</a:t>
            </a:r>
            <a:endParaRPr lang="zh-CN" altLang="zh-CN" sz="2800" b="1" dirty="0"/>
          </a:p>
          <a:p>
            <a:pPr marL="457200" lvl="1" indent="0">
              <a:buNone/>
            </a:pPr>
            <a:r>
              <a:rPr lang="en-US" altLang="zh-CN" dirty="0"/>
              <a:t>Create </a:t>
            </a:r>
            <a:r>
              <a:rPr lang="en-US" altLang="zh-CN" dirty="0"/>
              <a:t>sub-clauses 5.3.2.1.3/5.3.2.2.3/5.3.3.1.3/5.3.3.2.3/7.3.2.2.3  Minimum requirements for power saving </a:t>
            </a:r>
            <a:endParaRPr lang="en-US" altLang="zh-CN" dirty="0"/>
          </a:p>
          <a:p>
            <a:pPr marL="342900" lvl="1" indent="-34290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b="1" dirty="0" smtClean="0"/>
              <a:t>Requirement applicability</a:t>
            </a:r>
            <a:endParaRPr lang="en-US" altLang="zh-CN" b="1" dirty="0"/>
          </a:p>
          <a:p>
            <a:pPr marL="457200" lvl="1" indent="0">
              <a:buNone/>
            </a:pPr>
            <a:r>
              <a:rPr lang="en-GB" altLang="zh-CN" dirty="0"/>
              <a:t>Capture requirement applicability in </a:t>
            </a:r>
            <a:r>
              <a:rPr lang="en-GB" altLang="zh-CN" dirty="0" smtClean="0"/>
              <a:t>sub-clauses </a:t>
            </a:r>
            <a:r>
              <a:rPr lang="en-GB" altLang="zh-CN" dirty="0"/>
              <a:t>5.1.1.4</a:t>
            </a:r>
            <a:r>
              <a:rPr lang="en-GB" altLang="zh-CN" dirty="0"/>
              <a:t> </a:t>
            </a:r>
            <a:r>
              <a:rPr lang="en-GB" altLang="zh-CN" dirty="0"/>
              <a:t>and </a:t>
            </a:r>
            <a:r>
              <a:rPr lang="en-GB" altLang="zh-CN" dirty="0"/>
              <a:t>7.1.1.4</a:t>
            </a:r>
          </a:p>
          <a:p>
            <a:pPr marL="0" indent="0"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09819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1800" b="1" u="sng" dirty="0" smtClean="0">
                <a:hlinkClick r:id="rId2"/>
              </a:rPr>
              <a:t>R4-2100397</a:t>
            </a:r>
            <a:endParaRPr lang="zh-CN" altLang="zh-CN" sz="1800" dirty="0"/>
          </a:p>
          <a:p>
            <a:r>
              <a:rPr lang="en-GB" altLang="zh-CN" sz="1800" b="1" u="sng" dirty="0">
                <a:hlinkClick r:id="rId3"/>
              </a:rPr>
              <a:t>R4-2100541</a:t>
            </a:r>
            <a:endParaRPr lang="zh-CN" altLang="zh-CN" sz="1800" dirty="0"/>
          </a:p>
          <a:p>
            <a:r>
              <a:rPr lang="en-GB" altLang="zh-CN" sz="1800" b="1" u="sng" dirty="0">
                <a:hlinkClick r:id="rId4"/>
              </a:rPr>
              <a:t>R4-2100820</a:t>
            </a:r>
            <a:endParaRPr lang="zh-CN" altLang="zh-CN" sz="1800" dirty="0"/>
          </a:p>
          <a:p>
            <a:r>
              <a:rPr lang="en-GB" altLang="zh-CN" sz="1800" b="1" u="sng" dirty="0">
                <a:hlinkClick r:id="rId5"/>
              </a:rPr>
              <a:t>R4-2101241</a:t>
            </a:r>
            <a:endParaRPr lang="zh-CN" altLang="zh-CN" sz="1800" dirty="0"/>
          </a:p>
          <a:p>
            <a:r>
              <a:rPr lang="en-GB" altLang="zh-CN" sz="1800" b="1" u="sng" dirty="0">
                <a:hlinkClick r:id="rId6"/>
              </a:rPr>
              <a:t>R4-2101295</a:t>
            </a:r>
            <a:endParaRPr lang="zh-CN" altLang="zh-CN" sz="1800" dirty="0"/>
          </a:p>
          <a:p>
            <a:r>
              <a:rPr lang="en-GB" altLang="zh-CN" sz="1800" b="1" u="sng" dirty="0">
                <a:hlinkClick r:id="rId7"/>
              </a:rPr>
              <a:t>R4-2102085</a:t>
            </a:r>
            <a:endParaRPr lang="zh-CN" altLang="zh-CN" sz="1800" dirty="0"/>
          </a:p>
          <a:p>
            <a:pPr marL="0" indent="0">
              <a:lnSpc>
                <a:spcPct val="150000"/>
              </a:lnSpc>
              <a:buNone/>
            </a:pP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106015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32610</TotalTime>
  <Words>112</Words>
  <Application>Microsoft Office PowerPoint</Application>
  <PresentationFormat>全屏显示(4:3)</PresentationFormat>
  <Paragraphs>32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remaining issue for UE power saving</vt:lpstr>
      <vt:lpstr>Background</vt:lpstr>
      <vt:lpstr>Test configurations for PDCCH-WUS</vt:lpstr>
      <vt:lpstr>Requirement structure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CATT</cp:lastModifiedBy>
  <cp:revision>507</cp:revision>
  <dcterms:created xsi:type="dcterms:W3CDTF">2014-03-20T14:32:54Z</dcterms:created>
  <dcterms:modified xsi:type="dcterms:W3CDTF">2021-02-01T10:37:18Z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1587949173</vt:lpwstr>
  </property>
  <property fmtid="{D5CDD505-2E9C-101B-9397-08002B2CF9AE}" pid="6" name="NSCPROP_SA">
    <vt:lpwstr>C:\Users\ADMINI~1\AppData\Local\Temp\BNZ.5fad57b53749f61\R4-2017494 WF on power saving demodulation.pptx</vt:lpwstr>
  </property>
</Properties>
</file>