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2"/>
  </p:notesMasterIdLst>
  <p:sldIdLst>
    <p:sldId id="256" r:id="rId5"/>
    <p:sldId id="500" r:id="rId6"/>
    <p:sldId id="501" r:id="rId7"/>
    <p:sldId id="502" r:id="rId8"/>
    <p:sldId id="505" r:id="rId9"/>
    <p:sldId id="503" r:id="rId10"/>
    <p:sldId id="506" r:id="rId1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tel (RAN4 #96)" initials="Inte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DF4"/>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A9A648-F450-42D9-9534-7F4F344AB768}" v="6" dt="2021-02-03T23:34:42.851"/>
    <p1510:client id="{BCE758E6-1DAB-45E1-B8D8-AB6D486FBA93}" v="8" dt="2021-02-03T19:35:15.3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92326" autoAdjust="0"/>
  </p:normalViewPr>
  <p:slideViewPr>
    <p:cSldViewPr>
      <p:cViewPr varScale="1">
        <p:scale>
          <a:sx n="98" d="100"/>
          <a:sy n="98" d="100"/>
        </p:scale>
        <p:origin x="1818"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ov, Dmitry" userId="300d3002-f2c5-4d4f-a7d5-044fdce66abc" providerId="ADAL" clId="{4186590C-0568-4A3A-A6C2-C646C6617717}"/>
    <pc:docChg chg="modSld">
      <pc:chgData name="Belov, Dmitry" userId="300d3002-f2c5-4d4f-a7d5-044fdce66abc" providerId="ADAL" clId="{4186590C-0568-4A3A-A6C2-C646C6617717}" dt="2021-01-25T09:59:49.917" v="0"/>
      <pc:docMkLst>
        <pc:docMk/>
      </pc:docMkLst>
      <pc:sldChg chg="modSp">
        <pc:chgData name="Belov, Dmitry" userId="300d3002-f2c5-4d4f-a7d5-044fdce66abc" providerId="ADAL" clId="{4186590C-0568-4A3A-A6C2-C646C6617717}" dt="2021-01-25T09:59:49.917" v="0"/>
        <pc:sldMkLst>
          <pc:docMk/>
          <pc:sldMk cId="985688120" sldId="503"/>
        </pc:sldMkLst>
        <pc:spChg chg="mod">
          <ac:chgData name="Belov, Dmitry" userId="300d3002-f2c5-4d4f-a7d5-044fdce66abc" providerId="ADAL" clId="{4186590C-0568-4A3A-A6C2-C646C6617717}" dt="2021-01-25T09:59:49.917" v="0"/>
          <ac:spMkLst>
            <pc:docMk/>
            <pc:sldMk cId="985688120" sldId="503"/>
            <ac:spMk id="3" creationId="{22047EDC-303D-443C-9E11-2A61102595DF}"/>
          </ac:spMkLst>
        </pc:spChg>
      </pc:sldChg>
    </pc:docChg>
  </pc:docChgLst>
  <pc:docChgLst>
    <pc:chgData name="Belov, Dmitry" userId="300d3002-f2c5-4d4f-a7d5-044fdce66abc" providerId="ADAL" clId="{8C59F9E0-B08E-4A34-8421-280A445E6A4A}"/>
    <pc:docChg chg="undo custSel delSld modSld sldOrd">
      <pc:chgData name="Belov, Dmitry" userId="300d3002-f2c5-4d4f-a7d5-044fdce66abc" providerId="ADAL" clId="{8C59F9E0-B08E-4A34-8421-280A445E6A4A}" dt="2021-02-01T07:36:43.658" v="1107" actId="404"/>
      <pc:docMkLst>
        <pc:docMk/>
      </pc:docMkLst>
      <pc:sldChg chg="modSp mod">
        <pc:chgData name="Belov, Dmitry" userId="300d3002-f2c5-4d4f-a7d5-044fdce66abc" providerId="ADAL" clId="{8C59F9E0-B08E-4A34-8421-280A445E6A4A}" dt="2021-02-01T06:56:53.264" v="664" actId="13926"/>
        <pc:sldMkLst>
          <pc:docMk/>
          <pc:sldMk cId="0" sldId="256"/>
        </pc:sldMkLst>
        <pc:spChg chg="mod">
          <ac:chgData name="Belov, Dmitry" userId="300d3002-f2c5-4d4f-a7d5-044fdce66abc" providerId="ADAL" clId="{8C59F9E0-B08E-4A34-8421-280A445E6A4A}" dt="2021-01-29T14:44:42.136" v="47" actId="20577"/>
          <ac:spMkLst>
            <pc:docMk/>
            <pc:sldMk cId="0" sldId="256"/>
            <ac:spMk id="3076" creationId="{00000000-0000-0000-0000-000000000000}"/>
          </ac:spMkLst>
        </pc:spChg>
        <pc:spChg chg="mod">
          <ac:chgData name="Belov, Dmitry" userId="300d3002-f2c5-4d4f-a7d5-044fdce66abc" providerId="ADAL" clId="{8C59F9E0-B08E-4A34-8421-280A445E6A4A}" dt="2021-02-01T06:56:53.264" v="664" actId="13926"/>
          <ac:spMkLst>
            <pc:docMk/>
            <pc:sldMk cId="0" sldId="256"/>
            <ac:spMk id="3077" creationId="{00000000-0000-0000-0000-000000000000}"/>
          </ac:spMkLst>
        </pc:spChg>
      </pc:sldChg>
      <pc:sldChg chg="addSp delSp modSp mod">
        <pc:chgData name="Belov, Dmitry" userId="300d3002-f2c5-4d4f-a7d5-044fdce66abc" providerId="ADAL" clId="{8C59F9E0-B08E-4A34-8421-280A445E6A4A}" dt="2021-01-29T15:14:28.883" v="516"/>
        <pc:sldMkLst>
          <pc:docMk/>
          <pc:sldMk cId="3394601586" sldId="500"/>
        </pc:sldMkLst>
        <pc:spChg chg="mod">
          <ac:chgData name="Belov, Dmitry" userId="300d3002-f2c5-4d4f-a7d5-044fdce66abc" providerId="ADAL" clId="{8C59F9E0-B08E-4A34-8421-280A445E6A4A}" dt="2021-01-29T15:14:28.883" v="516"/>
          <ac:spMkLst>
            <pc:docMk/>
            <pc:sldMk cId="3394601586" sldId="500"/>
            <ac:spMk id="3" creationId="{9237651E-20B8-48B4-A48E-965799DE5BC0}"/>
          </ac:spMkLst>
        </pc:spChg>
        <pc:graphicFrameChg chg="add del mod">
          <ac:chgData name="Belov, Dmitry" userId="300d3002-f2c5-4d4f-a7d5-044fdce66abc" providerId="ADAL" clId="{8C59F9E0-B08E-4A34-8421-280A445E6A4A}" dt="2021-01-29T14:47:13.172" v="105"/>
          <ac:graphicFrameMkLst>
            <pc:docMk/>
            <pc:sldMk cId="3394601586" sldId="500"/>
            <ac:graphicFrameMk id="5" creationId="{DB835654-BB2F-4A27-9B74-EF3EADE029E2}"/>
          </ac:graphicFrameMkLst>
        </pc:graphicFrameChg>
      </pc:sldChg>
      <pc:sldChg chg="modSp mod">
        <pc:chgData name="Belov, Dmitry" userId="300d3002-f2c5-4d4f-a7d5-044fdce66abc" providerId="ADAL" clId="{8C59F9E0-B08E-4A34-8421-280A445E6A4A}" dt="2021-01-29T14:54:03.874" v="171" actId="207"/>
        <pc:sldMkLst>
          <pc:docMk/>
          <pc:sldMk cId="1220386557" sldId="501"/>
        </pc:sldMkLst>
        <pc:spChg chg="mod">
          <ac:chgData name="Belov, Dmitry" userId="300d3002-f2c5-4d4f-a7d5-044fdce66abc" providerId="ADAL" clId="{8C59F9E0-B08E-4A34-8421-280A445E6A4A}" dt="2021-01-29T14:54:03.874" v="171" actId="207"/>
          <ac:spMkLst>
            <pc:docMk/>
            <pc:sldMk cId="1220386557" sldId="501"/>
            <ac:spMk id="3" creationId="{162F9726-4A05-459E-94CA-04F1908721BA}"/>
          </ac:spMkLst>
        </pc:spChg>
      </pc:sldChg>
      <pc:sldChg chg="addSp delSp modSp mod">
        <pc:chgData name="Belov, Dmitry" userId="300d3002-f2c5-4d4f-a7d5-044fdce66abc" providerId="ADAL" clId="{8C59F9E0-B08E-4A34-8421-280A445E6A4A}" dt="2021-02-01T07:36:43.658" v="1107" actId="404"/>
        <pc:sldMkLst>
          <pc:docMk/>
          <pc:sldMk cId="3927349669" sldId="502"/>
        </pc:sldMkLst>
        <pc:spChg chg="mod">
          <ac:chgData name="Belov, Dmitry" userId="300d3002-f2c5-4d4f-a7d5-044fdce66abc" providerId="ADAL" clId="{8C59F9E0-B08E-4A34-8421-280A445E6A4A}" dt="2021-02-01T07:36:43.658" v="1107" actId="404"/>
          <ac:spMkLst>
            <pc:docMk/>
            <pc:sldMk cId="3927349669" sldId="502"/>
            <ac:spMk id="3" creationId="{397F7085-193E-469F-904F-55C14C549DE7}"/>
          </ac:spMkLst>
        </pc:spChg>
        <pc:graphicFrameChg chg="add del mod">
          <ac:chgData name="Belov, Dmitry" userId="300d3002-f2c5-4d4f-a7d5-044fdce66abc" providerId="ADAL" clId="{8C59F9E0-B08E-4A34-8421-280A445E6A4A}" dt="2021-01-29T14:54:35.030" v="176"/>
          <ac:graphicFrameMkLst>
            <pc:docMk/>
            <pc:sldMk cId="3927349669" sldId="502"/>
            <ac:graphicFrameMk id="5" creationId="{AE8F69F7-0399-4F2F-931F-9B5D6C23359B}"/>
          </ac:graphicFrameMkLst>
        </pc:graphicFrameChg>
        <pc:graphicFrameChg chg="add del mod">
          <ac:chgData name="Belov, Dmitry" userId="300d3002-f2c5-4d4f-a7d5-044fdce66abc" providerId="ADAL" clId="{8C59F9E0-B08E-4A34-8421-280A445E6A4A}" dt="2021-01-29T14:54:50.223" v="183"/>
          <ac:graphicFrameMkLst>
            <pc:docMk/>
            <pc:sldMk cId="3927349669" sldId="502"/>
            <ac:graphicFrameMk id="6" creationId="{C5B2BE59-1169-47D8-BCFC-B2B3DD8A0081}"/>
          </ac:graphicFrameMkLst>
        </pc:graphicFrameChg>
        <pc:graphicFrameChg chg="add del mod">
          <ac:chgData name="Belov, Dmitry" userId="300d3002-f2c5-4d4f-a7d5-044fdce66abc" providerId="ADAL" clId="{8C59F9E0-B08E-4A34-8421-280A445E6A4A}" dt="2021-01-29T14:55:19.453" v="196"/>
          <ac:graphicFrameMkLst>
            <pc:docMk/>
            <pc:sldMk cId="3927349669" sldId="502"/>
            <ac:graphicFrameMk id="7" creationId="{9851C588-43D2-4E11-925B-9B4742F920B9}"/>
          </ac:graphicFrameMkLst>
        </pc:graphicFrameChg>
        <pc:graphicFrameChg chg="add del mod">
          <ac:chgData name="Belov, Dmitry" userId="300d3002-f2c5-4d4f-a7d5-044fdce66abc" providerId="ADAL" clId="{8C59F9E0-B08E-4A34-8421-280A445E6A4A}" dt="2021-01-29T14:56:30.197" v="226"/>
          <ac:graphicFrameMkLst>
            <pc:docMk/>
            <pc:sldMk cId="3927349669" sldId="502"/>
            <ac:graphicFrameMk id="8" creationId="{7DCDA2B1-F1B8-48CA-86D6-C9E9AB853BC5}"/>
          </ac:graphicFrameMkLst>
        </pc:graphicFrameChg>
        <pc:graphicFrameChg chg="add del mod">
          <ac:chgData name="Belov, Dmitry" userId="300d3002-f2c5-4d4f-a7d5-044fdce66abc" providerId="ADAL" clId="{8C59F9E0-B08E-4A34-8421-280A445E6A4A}" dt="2021-01-29T14:57:09.415" v="242"/>
          <ac:graphicFrameMkLst>
            <pc:docMk/>
            <pc:sldMk cId="3927349669" sldId="502"/>
            <ac:graphicFrameMk id="9" creationId="{1BF4090F-C650-4A4E-B5A4-72F5F5B80F75}"/>
          </ac:graphicFrameMkLst>
        </pc:graphicFrameChg>
      </pc:sldChg>
      <pc:sldChg chg="addSp delSp modSp mod">
        <pc:chgData name="Belov, Dmitry" userId="300d3002-f2c5-4d4f-a7d5-044fdce66abc" providerId="ADAL" clId="{8C59F9E0-B08E-4A34-8421-280A445E6A4A}" dt="2021-02-01T07:36:30.501" v="1105" actId="404"/>
        <pc:sldMkLst>
          <pc:docMk/>
          <pc:sldMk cId="985688120" sldId="503"/>
        </pc:sldMkLst>
        <pc:spChg chg="mod">
          <ac:chgData name="Belov, Dmitry" userId="300d3002-f2c5-4d4f-a7d5-044fdce66abc" providerId="ADAL" clId="{8C59F9E0-B08E-4A34-8421-280A445E6A4A}" dt="2021-02-01T07:36:30.501" v="1105" actId="404"/>
          <ac:spMkLst>
            <pc:docMk/>
            <pc:sldMk cId="985688120" sldId="503"/>
            <ac:spMk id="3" creationId="{22047EDC-303D-443C-9E11-2A61102595DF}"/>
          </ac:spMkLst>
        </pc:spChg>
        <pc:graphicFrameChg chg="add del mod">
          <ac:chgData name="Belov, Dmitry" userId="300d3002-f2c5-4d4f-a7d5-044fdce66abc" providerId="ADAL" clId="{8C59F9E0-B08E-4A34-8421-280A445E6A4A}" dt="2021-01-29T15:20:25.272" v="587"/>
          <ac:graphicFrameMkLst>
            <pc:docMk/>
            <pc:sldMk cId="985688120" sldId="503"/>
            <ac:graphicFrameMk id="5" creationId="{4C86F862-C2CD-4938-9DCF-B293671C2157}"/>
          </ac:graphicFrameMkLst>
        </pc:graphicFrameChg>
        <pc:graphicFrameChg chg="add del mod">
          <ac:chgData name="Belov, Dmitry" userId="300d3002-f2c5-4d4f-a7d5-044fdce66abc" providerId="ADAL" clId="{8C59F9E0-B08E-4A34-8421-280A445E6A4A}" dt="2021-02-01T07:34:07.847" v="956"/>
          <ac:graphicFrameMkLst>
            <pc:docMk/>
            <pc:sldMk cId="985688120" sldId="503"/>
            <ac:graphicFrameMk id="5" creationId="{EA8E44CE-A00A-451A-9163-8D036A4E1C15}"/>
          </ac:graphicFrameMkLst>
        </pc:graphicFrameChg>
        <pc:graphicFrameChg chg="add del mod">
          <ac:chgData name="Belov, Dmitry" userId="300d3002-f2c5-4d4f-a7d5-044fdce66abc" providerId="ADAL" clId="{8C59F9E0-B08E-4A34-8421-280A445E6A4A}" dt="2021-01-29T15:22:02.237" v="612"/>
          <ac:graphicFrameMkLst>
            <pc:docMk/>
            <pc:sldMk cId="985688120" sldId="503"/>
            <ac:graphicFrameMk id="6" creationId="{BE71465E-465A-43DB-9161-A882C47B7365}"/>
          </ac:graphicFrameMkLst>
        </pc:graphicFrameChg>
      </pc:sldChg>
      <pc:sldChg chg="addSp delSp modSp mod ord">
        <pc:chgData name="Belov, Dmitry" userId="300d3002-f2c5-4d4f-a7d5-044fdce66abc" providerId="ADAL" clId="{8C59F9E0-B08E-4A34-8421-280A445E6A4A}" dt="2021-02-01T07:36:38.515" v="1106" actId="404"/>
        <pc:sldMkLst>
          <pc:docMk/>
          <pc:sldMk cId="2581047677" sldId="505"/>
        </pc:sldMkLst>
        <pc:spChg chg="mod">
          <ac:chgData name="Belov, Dmitry" userId="300d3002-f2c5-4d4f-a7d5-044fdce66abc" providerId="ADAL" clId="{8C59F9E0-B08E-4A34-8421-280A445E6A4A}" dt="2021-02-01T07:36:38.515" v="1106" actId="404"/>
          <ac:spMkLst>
            <pc:docMk/>
            <pc:sldMk cId="2581047677" sldId="505"/>
            <ac:spMk id="3" creationId="{26FA72D8-BF5E-4A30-8D2F-D292688D3DB1}"/>
          </ac:spMkLst>
        </pc:spChg>
        <pc:graphicFrameChg chg="add del mod">
          <ac:chgData name="Belov, Dmitry" userId="300d3002-f2c5-4d4f-a7d5-044fdce66abc" providerId="ADAL" clId="{8C59F9E0-B08E-4A34-8421-280A445E6A4A}" dt="2021-01-29T15:11:11.906" v="447"/>
          <ac:graphicFrameMkLst>
            <pc:docMk/>
            <pc:sldMk cId="2581047677" sldId="505"/>
            <ac:graphicFrameMk id="5" creationId="{EFB21B42-87F7-4C19-BBB4-AA4FDCD4FD65}"/>
          </ac:graphicFrameMkLst>
        </pc:graphicFrameChg>
      </pc:sldChg>
      <pc:sldChg chg="addSp delSp modSp mod">
        <pc:chgData name="Belov, Dmitry" userId="300d3002-f2c5-4d4f-a7d5-044fdce66abc" providerId="ADAL" clId="{8C59F9E0-B08E-4A34-8421-280A445E6A4A}" dt="2021-01-29T15:25:33.923" v="653" actId="20577"/>
        <pc:sldMkLst>
          <pc:docMk/>
          <pc:sldMk cId="3884815307" sldId="506"/>
        </pc:sldMkLst>
        <pc:spChg chg="mod">
          <ac:chgData name="Belov, Dmitry" userId="300d3002-f2c5-4d4f-a7d5-044fdce66abc" providerId="ADAL" clId="{8C59F9E0-B08E-4A34-8421-280A445E6A4A}" dt="2021-01-29T15:25:33.923" v="653" actId="20577"/>
          <ac:spMkLst>
            <pc:docMk/>
            <pc:sldMk cId="3884815307" sldId="506"/>
            <ac:spMk id="3" creationId="{CDD38D7A-A061-4039-A2CA-82AE6F265614}"/>
          </ac:spMkLst>
        </pc:spChg>
        <pc:graphicFrameChg chg="add del mod">
          <ac:chgData name="Belov, Dmitry" userId="300d3002-f2c5-4d4f-a7d5-044fdce66abc" providerId="ADAL" clId="{8C59F9E0-B08E-4A34-8421-280A445E6A4A}" dt="2021-01-29T15:23:21.436" v="635"/>
          <ac:graphicFrameMkLst>
            <pc:docMk/>
            <pc:sldMk cId="3884815307" sldId="506"/>
            <ac:graphicFrameMk id="5" creationId="{839452FC-196E-4784-A230-27206BFC7701}"/>
          </ac:graphicFrameMkLst>
        </pc:graphicFrameChg>
      </pc:sldChg>
      <pc:sldChg chg="modSp del mod ord">
        <pc:chgData name="Belov, Dmitry" userId="300d3002-f2c5-4d4f-a7d5-044fdce66abc" providerId="ADAL" clId="{8C59F9E0-B08E-4A34-8421-280A445E6A4A}" dt="2021-01-29T15:17:45.275" v="546" actId="47"/>
        <pc:sldMkLst>
          <pc:docMk/>
          <pc:sldMk cId="2612699196" sldId="507"/>
        </pc:sldMkLst>
        <pc:spChg chg="mod">
          <ac:chgData name="Belov, Dmitry" userId="300d3002-f2c5-4d4f-a7d5-044fdce66abc" providerId="ADAL" clId="{8C59F9E0-B08E-4A34-8421-280A445E6A4A}" dt="2021-01-29T15:08:56.244" v="379" actId="21"/>
          <ac:spMkLst>
            <pc:docMk/>
            <pc:sldMk cId="2612699196" sldId="507"/>
            <ac:spMk id="3" creationId="{14C9E9E6-8BBF-420A-B9A9-CE4908C21CA4}"/>
          </ac:spMkLst>
        </pc:spChg>
      </pc:sldChg>
    </pc:docChg>
  </pc:docChgLst>
  <pc:docChgLst>
    <pc:chgData name="Dmitry" userId="300d3002-f2c5-4d4f-a7d5-044fdce66abc" providerId="ADAL" clId="{ECAA54F4-15B7-42AC-BB47-E183F7631607}"/>
    <pc:docChg chg="undo custSel addSld delSld modSld sldOrd">
      <pc:chgData name="Dmitry" userId="300d3002-f2c5-4d4f-a7d5-044fdce66abc" providerId="ADAL" clId="{ECAA54F4-15B7-42AC-BB47-E183F7631607}" dt="2020-11-06T14:18:50.888" v="348" actId="2696"/>
      <pc:docMkLst>
        <pc:docMk/>
      </pc:docMkLst>
      <pc:sldChg chg="modSp">
        <pc:chgData name="Dmitry" userId="300d3002-f2c5-4d4f-a7d5-044fdce66abc" providerId="ADAL" clId="{ECAA54F4-15B7-42AC-BB47-E183F7631607}" dt="2020-11-06T14:05:56.725" v="26" actId="20577"/>
        <pc:sldMkLst>
          <pc:docMk/>
          <pc:sldMk cId="0" sldId="256"/>
        </pc:sldMkLst>
        <pc:spChg chg="mod">
          <ac:chgData name="Dmitry" userId="300d3002-f2c5-4d4f-a7d5-044fdce66abc" providerId="ADAL" clId="{ECAA54F4-15B7-42AC-BB47-E183F7631607}" dt="2020-11-06T14:05:56.725" v="26" actId="20577"/>
          <ac:spMkLst>
            <pc:docMk/>
            <pc:sldMk cId="0" sldId="256"/>
            <ac:spMk id="3076" creationId="{00000000-0000-0000-0000-000000000000}"/>
          </ac:spMkLst>
        </pc:spChg>
        <pc:spChg chg="mod">
          <ac:chgData name="Dmitry" userId="300d3002-f2c5-4d4f-a7d5-044fdce66abc" providerId="ADAL" clId="{ECAA54F4-15B7-42AC-BB47-E183F7631607}" dt="2020-11-06T14:04:53.796" v="6" actId="20577"/>
          <ac:spMkLst>
            <pc:docMk/>
            <pc:sldMk cId="0" sldId="256"/>
            <ac:spMk id="3077" creationId="{00000000-0000-0000-0000-000000000000}"/>
          </ac:spMkLst>
        </pc:spChg>
      </pc:sldChg>
      <pc:sldChg chg="del">
        <pc:chgData name="Dmitry" userId="300d3002-f2c5-4d4f-a7d5-044fdce66abc" providerId="ADAL" clId="{ECAA54F4-15B7-42AC-BB47-E183F7631607}" dt="2020-11-06T14:18:50.654" v="338" actId="2696"/>
        <pc:sldMkLst>
          <pc:docMk/>
          <pc:sldMk cId="1990422361" sldId="483"/>
        </pc:sldMkLst>
      </pc:sldChg>
      <pc:sldChg chg="del">
        <pc:chgData name="Dmitry" userId="300d3002-f2c5-4d4f-a7d5-044fdce66abc" providerId="ADAL" clId="{ECAA54F4-15B7-42AC-BB47-E183F7631607}" dt="2020-11-06T14:18:50.705" v="341" actId="2696"/>
        <pc:sldMkLst>
          <pc:docMk/>
          <pc:sldMk cId="1277549905" sldId="484"/>
        </pc:sldMkLst>
      </pc:sldChg>
      <pc:sldChg chg="del">
        <pc:chgData name="Dmitry" userId="300d3002-f2c5-4d4f-a7d5-044fdce66abc" providerId="ADAL" clId="{ECAA54F4-15B7-42AC-BB47-E183F7631607}" dt="2020-11-06T14:18:50.811" v="345" actId="2696"/>
        <pc:sldMkLst>
          <pc:docMk/>
          <pc:sldMk cId="3305536014" sldId="486"/>
        </pc:sldMkLst>
      </pc:sldChg>
      <pc:sldChg chg="del">
        <pc:chgData name="Dmitry" userId="300d3002-f2c5-4d4f-a7d5-044fdce66abc" providerId="ADAL" clId="{ECAA54F4-15B7-42AC-BB47-E183F7631607}" dt="2020-11-06T14:18:50.788" v="344" actId="2696"/>
        <pc:sldMkLst>
          <pc:docMk/>
          <pc:sldMk cId="1213822233" sldId="487"/>
        </pc:sldMkLst>
      </pc:sldChg>
      <pc:sldChg chg="del">
        <pc:chgData name="Dmitry" userId="300d3002-f2c5-4d4f-a7d5-044fdce66abc" providerId="ADAL" clId="{ECAA54F4-15B7-42AC-BB47-E183F7631607}" dt="2020-11-06T14:18:50.640" v="337" actId="2696"/>
        <pc:sldMkLst>
          <pc:docMk/>
          <pc:sldMk cId="3543660950" sldId="490"/>
        </pc:sldMkLst>
      </pc:sldChg>
      <pc:sldChg chg="del">
        <pc:chgData name="Dmitry" userId="300d3002-f2c5-4d4f-a7d5-044fdce66abc" providerId="ADAL" clId="{ECAA54F4-15B7-42AC-BB47-E183F7631607}" dt="2020-11-06T14:18:50.686" v="340" actId="2696"/>
        <pc:sldMkLst>
          <pc:docMk/>
          <pc:sldMk cId="1911428669" sldId="491"/>
        </pc:sldMkLst>
      </pc:sldChg>
      <pc:sldChg chg="del">
        <pc:chgData name="Dmitry" userId="300d3002-f2c5-4d4f-a7d5-044fdce66abc" providerId="ADAL" clId="{ECAA54F4-15B7-42AC-BB47-E183F7631607}" dt="2020-11-06T14:18:50.764" v="343" actId="2696"/>
        <pc:sldMkLst>
          <pc:docMk/>
          <pc:sldMk cId="3124530525" sldId="492"/>
        </pc:sldMkLst>
      </pc:sldChg>
      <pc:sldChg chg="del">
        <pc:chgData name="Dmitry" userId="300d3002-f2c5-4d4f-a7d5-044fdce66abc" providerId="ADAL" clId="{ECAA54F4-15B7-42AC-BB47-E183F7631607}" dt="2020-11-06T14:18:50.852" v="346" actId="2696"/>
        <pc:sldMkLst>
          <pc:docMk/>
          <pc:sldMk cId="3341638121" sldId="493"/>
        </pc:sldMkLst>
      </pc:sldChg>
      <pc:sldChg chg="del">
        <pc:chgData name="Dmitry" userId="300d3002-f2c5-4d4f-a7d5-044fdce66abc" providerId="ADAL" clId="{ECAA54F4-15B7-42AC-BB47-E183F7631607}" dt="2020-11-06T14:18:50.865" v="347" actId="2696"/>
        <pc:sldMkLst>
          <pc:docMk/>
          <pc:sldMk cId="459177060" sldId="495"/>
        </pc:sldMkLst>
      </pc:sldChg>
      <pc:sldChg chg="del">
        <pc:chgData name="Dmitry" userId="300d3002-f2c5-4d4f-a7d5-044fdce66abc" providerId="ADAL" clId="{ECAA54F4-15B7-42AC-BB47-E183F7631607}" dt="2020-11-06T14:18:50.720" v="342" actId="2696"/>
        <pc:sldMkLst>
          <pc:docMk/>
          <pc:sldMk cId="1122646729" sldId="496"/>
        </pc:sldMkLst>
      </pc:sldChg>
      <pc:sldChg chg="del">
        <pc:chgData name="Dmitry" userId="300d3002-f2c5-4d4f-a7d5-044fdce66abc" providerId="ADAL" clId="{ECAA54F4-15B7-42AC-BB47-E183F7631607}" dt="2020-11-06T14:18:50.888" v="348" actId="2696"/>
        <pc:sldMkLst>
          <pc:docMk/>
          <pc:sldMk cId="3248881678" sldId="498"/>
        </pc:sldMkLst>
      </pc:sldChg>
      <pc:sldChg chg="del">
        <pc:chgData name="Dmitry" userId="300d3002-f2c5-4d4f-a7d5-044fdce66abc" providerId="ADAL" clId="{ECAA54F4-15B7-42AC-BB47-E183F7631607}" dt="2020-11-06T14:18:50.674" v="339" actId="2696"/>
        <pc:sldMkLst>
          <pc:docMk/>
          <pc:sldMk cId="2753654478" sldId="499"/>
        </pc:sldMkLst>
      </pc:sldChg>
      <pc:sldChg chg="modSp add ord">
        <pc:chgData name="Dmitry" userId="300d3002-f2c5-4d4f-a7d5-044fdce66abc" providerId="ADAL" clId="{ECAA54F4-15B7-42AC-BB47-E183F7631607}" dt="2020-11-06T14:13:25.396" v="278" actId="404"/>
        <pc:sldMkLst>
          <pc:docMk/>
          <pc:sldMk cId="3394601586" sldId="500"/>
        </pc:sldMkLst>
        <pc:spChg chg="mod">
          <ac:chgData name="Dmitry" userId="300d3002-f2c5-4d4f-a7d5-044fdce66abc" providerId="ADAL" clId="{ECAA54F4-15B7-42AC-BB47-E183F7631607}" dt="2020-11-06T14:06:12.263" v="56" actId="20577"/>
          <ac:spMkLst>
            <pc:docMk/>
            <pc:sldMk cId="3394601586" sldId="500"/>
            <ac:spMk id="2" creationId="{1A8D3479-2E96-47A9-A86D-E1385C3B8BF2}"/>
          </ac:spMkLst>
        </pc:spChg>
        <pc:spChg chg="mod">
          <ac:chgData name="Dmitry" userId="300d3002-f2c5-4d4f-a7d5-044fdce66abc" providerId="ADAL" clId="{ECAA54F4-15B7-42AC-BB47-E183F7631607}" dt="2020-11-06T14:13:25.396" v="278" actId="404"/>
          <ac:spMkLst>
            <pc:docMk/>
            <pc:sldMk cId="3394601586" sldId="500"/>
            <ac:spMk id="3" creationId="{9237651E-20B8-48B4-A48E-965799DE5BC0}"/>
          </ac:spMkLst>
        </pc:spChg>
      </pc:sldChg>
      <pc:sldChg chg="modSp add">
        <pc:chgData name="Dmitry" userId="300d3002-f2c5-4d4f-a7d5-044fdce66abc" providerId="ADAL" clId="{ECAA54F4-15B7-42AC-BB47-E183F7631607}" dt="2020-11-06T14:17:22.384" v="336" actId="20577"/>
        <pc:sldMkLst>
          <pc:docMk/>
          <pc:sldMk cId="1220386557" sldId="501"/>
        </pc:sldMkLst>
        <pc:spChg chg="mod">
          <ac:chgData name="Dmitry" userId="300d3002-f2c5-4d4f-a7d5-044fdce66abc" providerId="ADAL" clId="{ECAA54F4-15B7-42AC-BB47-E183F7631607}" dt="2020-11-06T14:13:51.387" v="280"/>
          <ac:spMkLst>
            <pc:docMk/>
            <pc:sldMk cId="1220386557" sldId="501"/>
            <ac:spMk id="2" creationId="{707B1AD2-F3C8-4FFC-A497-90C2DC129097}"/>
          </ac:spMkLst>
        </pc:spChg>
        <pc:spChg chg="mod">
          <ac:chgData name="Dmitry" userId="300d3002-f2c5-4d4f-a7d5-044fdce66abc" providerId="ADAL" clId="{ECAA54F4-15B7-42AC-BB47-E183F7631607}" dt="2020-11-06T14:17:22.384" v="336" actId="20577"/>
          <ac:spMkLst>
            <pc:docMk/>
            <pc:sldMk cId="1220386557" sldId="501"/>
            <ac:spMk id="3" creationId="{162F9726-4A05-459E-94CA-04F1908721BA}"/>
          </ac:spMkLst>
        </pc:spChg>
      </pc:sldChg>
    </pc:docChg>
  </pc:docChgLst>
  <pc:docChgLst>
    <pc:chgData name="Dmitry" userId="300d3002-f2c5-4d4f-a7d5-044fdce66abc" providerId="ADAL" clId="{A5A11192-BF2F-4E62-8CA9-7EF4BA68A0C4}"/>
    <pc:docChg chg="addSld modSld">
      <pc:chgData name="Dmitry" userId="300d3002-f2c5-4d4f-a7d5-044fdce66abc" providerId="ADAL" clId="{A5A11192-BF2F-4E62-8CA9-7EF4BA68A0C4}" dt="2020-11-06T15:32:11.250" v="576" actId="20577"/>
      <pc:docMkLst>
        <pc:docMk/>
      </pc:docMkLst>
      <pc:sldChg chg="modSp">
        <pc:chgData name="Dmitry" userId="300d3002-f2c5-4d4f-a7d5-044fdce66abc" providerId="ADAL" clId="{A5A11192-BF2F-4E62-8CA9-7EF4BA68A0C4}" dt="2020-11-06T15:32:11.250" v="576" actId="20577"/>
        <pc:sldMkLst>
          <pc:docMk/>
          <pc:sldMk cId="0" sldId="256"/>
        </pc:sldMkLst>
        <pc:spChg chg="mod">
          <ac:chgData name="Dmitry" userId="300d3002-f2c5-4d4f-a7d5-044fdce66abc" providerId="ADAL" clId="{A5A11192-BF2F-4E62-8CA9-7EF4BA68A0C4}" dt="2020-11-06T15:32:11.250" v="576" actId="20577"/>
          <ac:spMkLst>
            <pc:docMk/>
            <pc:sldMk cId="0" sldId="256"/>
            <ac:spMk id="3076" creationId="{00000000-0000-0000-0000-000000000000}"/>
          </ac:spMkLst>
        </pc:spChg>
      </pc:sldChg>
      <pc:sldChg chg="modSp">
        <pc:chgData name="Dmitry" userId="300d3002-f2c5-4d4f-a7d5-044fdce66abc" providerId="ADAL" clId="{A5A11192-BF2F-4E62-8CA9-7EF4BA68A0C4}" dt="2020-11-06T14:38:54.168" v="150" actId="6549"/>
        <pc:sldMkLst>
          <pc:docMk/>
          <pc:sldMk cId="3394601586" sldId="500"/>
        </pc:sldMkLst>
        <pc:spChg chg="mod">
          <ac:chgData name="Dmitry" userId="300d3002-f2c5-4d4f-a7d5-044fdce66abc" providerId="ADAL" clId="{A5A11192-BF2F-4E62-8CA9-7EF4BA68A0C4}" dt="2020-11-06T14:38:54.168" v="150" actId="6549"/>
          <ac:spMkLst>
            <pc:docMk/>
            <pc:sldMk cId="3394601586" sldId="500"/>
            <ac:spMk id="3" creationId="{9237651E-20B8-48B4-A48E-965799DE5BC0}"/>
          </ac:spMkLst>
        </pc:spChg>
      </pc:sldChg>
      <pc:sldChg chg="addSp delSp modSp add">
        <pc:chgData name="Dmitry" userId="300d3002-f2c5-4d4f-a7d5-044fdce66abc" providerId="ADAL" clId="{A5A11192-BF2F-4E62-8CA9-7EF4BA68A0C4}" dt="2020-11-06T14:39:15.823" v="155" actId="20577"/>
        <pc:sldMkLst>
          <pc:docMk/>
          <pc:sldMk cId="3927349669" sldId="502"/>
        </pc:sldMkLst>
        <pc:spChg chg="mod">
          <ac:chgData name="Dmitry" userId="300d3002-f2c5-4d4f-a7d5-044fdce66abc" providerId="ADAL" clId="{A5A11192-BF2F-4E62-8CA9-7EF4BA68A0C4}" dt="2020-11-06T14:27:10.183" v="1"/>
          <ac:spMkLst>
            <pc:docMk/>
            <pc:sldMk cId="3927349669" sldId="502"/>
            <ac:spMk id="2" creationId="{2E92A50C-CEC8-4B81-9137-F61E3308E242}"/>
          </ac:spMkLst>
        </pc:spChg>
        <pc:spChg chg="mod">
          <ac:chgData name="Dmitry" userId="300d3002-f2c5-4d4f-a7d5-044fdce66abc" providerId="ADAL" clId="{A5A11192-BF2F-4E62-8CA9-7EF4BA68A0C4}" dt="2020-11-06T14:39:15.823" v="155" actId="20577"/>
          <ac:spMkLst>
            <pc:docMk/>
            <pc:sldMk cId="3927349669" sldId="502"/>
            <ac:spMk id="3" creationId="{397F7085-193E-469F-904F-55C14C549DE7}"/>
          </ac:spMkLst>
        </pc:spChg>
        <pc:spChg chg="add del">
          <ac:chgData name="Dmitry" userId="300d3002-f2c5-4d4f-a7d5-044fdce66abc" providerId="ADAL" clId="{A5A11192-BF2F-4E62-8CA9-7EF4BA68A0C4}" dt="2020-11-06T14:29:28.884" v="97"/>
          <ac:spMkLst>
            <pc:docMk/>
            <pc:sldMk cId="3927349669" sldId="502"/>
            <ac:spMk id="5" creationId="{255E662C-C515-4296-B609-E4D20BFB24C6}"/>
          </ac:spMkLst>
        </pc:spChg>
        <pc:spChg chg="add del">
          <ac:chgData name="Dmitry" userId="300d3002-f2c5-4d4f-a7d5-044fdce66abc" providerId="ADAL" clId="{A5A11192-BF2F-4E62-8CA9-7EF4BA68A0C4}" dt="2020-11-06T14:29:28.884" v="97"/>
          <ac:spMkLst>
            <pc:docMk/>
            <pc:sldMk cId="3927349669" sldId="502"/>
            <ac:spMk id="6" creationId="{3D4231ED-9C08-4E60-B148-DA8F136140E5}"/>
          </ac:spMkLst>
        </pc:spChg>
        <pc:picChg chg="add del">
          <ac:chgData name="Dmitry" userId="300d3002-f2c5-4d4f-a7d5-044fdce66abc" providerId="ADAL" clId="{A5A11192-BF2F-4E62-8CA9-7EF4BA68A0C4}" dt="2020-11-06T14:29:28.884" v="97"/>
          <ac:picMkLst>
            <pc:docMk/>
            <pc:sldMk cId="3927349669" sldId="502"/>
            <ac:picMk id="1025" creationId="{0F55116B-E0F3-4F02-AAC5-E94C61D527CF}"/>
          </ac:picMkLst>
        </pc:picChg>
      </pc:sldChg>
      <pc:sldChg chg="modSp add">
        <pc:chgData name="Dmitry" userId="300d3002-f2c5-4d4f-a7d5-044fdce66abc" providerId="ADAL" clId="{A5A11192-BF2F-4E62-8CA9-7EF4BA68A0C4}" dt="2020-11-06T14:48:47.976" v="302" actId="108"/>
        <pc:sldMkLst>
          <pc:docMk/>
          <pc:sldMk cId="985688120" sldId="503"/>
        </pc:sldMkLst>
        <pc:spChg chg="mod">
          <ac:chgData name="Dmitry" userId="300d3002-f2c5-4d4f-a7d5-044fdce66abc" providerId="ADAL" clId="{A5A11192-BF2F-4E62-8CA9-7EF4BA68A0C4}" dt="2020-11-06T14:44:54.818" v="197"/>
          <ac:spMkLst>
            <pc:docMk/>
            <pc:sldMk cId="985688120" sldId="503"/>
            <ac:spMk id="2" creationId="{2334D079-AD92-4BE4-A3D7-07B1D1115CD1}"/>
          </ac:spMkLst>
        </pc:spChg>
        <pc:spChg chg="mod">
          <ac:chgData name="Dmitry" userId="300d3002-f2c5-4d4f-a7d5-044fdce66abc" providerId="ADAL" clId="{A5A11192-BF2F-4E62-8CA9-7EF4BA68A0C4}" dt="2020-11-06T14:48:47.976" v="302" actId="108"/>
          <ac:spMkLst>
            <pc:docMk/>
            <pc:sldMk cId="985688120" sldId="503"/>
            <ac:spMk id="3" creationId="{22047EDC-303D-443C-9E11-2A61102595DF}"/>
          </ac:spMkLst>
        </pc:spChg>
      </pc:sldChg>
      <pc:sldChg chg="addSp delSp modSp add">
        <pc:chgData name="Dmitry" userId="300d3002-f2c5-4d4f-a7d5-044fdce66abc" providerId="ADAL" clId="{A5A11192-BF2F-4E62-8CA9-7EF4BA68A0C4}" dt="2020-11-06T14:52:42.274" v="406" actId="6549"/>
        <pc:sldMkLst>
          <pc:docMk/>
          <pc:sldMk cId="2364435674" sldId="504"/>
        </pc:sldMkLst>
        <pc:spChg chg="mod">
          <ac:chgData name="Dmitry" userId="300d3002-f2c5-4d4f-a7d5-044fdce66abc" providerId="ADAL" clId="{A5A11192-BF2F-4E62-8CA9-7EF4BA68A0C4}" dt="2020-11-06T14:49:19.873" v="304"/>
          <ac:spMkLst>
            <pc:docMk/>
            <pc:sldMk cId="2364435674" sldId="504"/>
            <ac:spMk id="2" creationId="{8DF02678-F611-43E8-80BA-4E104D71EB2D}"/>
          </ac:spMkLst>
        </pc:spChg>
        <pc:spChg chg="mod">
          <ac:chgData name="Dmitry" userId="300d3002-f2c5-4d4f-a7d5-044fdce66abc" providerId="ADAL" clId="{A5A11192-BF2F-4E62-8CA9-7EF4BA68A0C4}" dt="2020-11-06T14:52:42.274" v="406" actId="6549"/>
          <ac:spMkLst>
            <pc:docMk/>
            <pc:sldMk cId="2364435674" sldId="504"/>
            <ac:spMk id="3" creationId="{99F1E259-A0E1-40C8-BCFB-EF396550A68D}"/>
          </ac:spMkLst>
        </pc:spChg>
        <pc:graphicFrameChg chg="add del mod">
          <ac:chgData name="Dmitry" userId="300d3002-f2c5-4d4f-a7d5-044fdce66abc" providerId="ADAL" clId="{A5A11192-BF2F-4E62-8CA9-7EF4BA68A0C4}" dt="2020-11-06T14:52:01.349" v="370"/>
          <ac:graphicFrameMkLst>
            <pc:docMk/>
            <pc:sldMk cId="2364435674" sldId="504"/>
            <ac:graphicFrameMk id="5" creationId="{1D22E423-83D7-4B37-A0E7-51B0F5112E69}"/>
          </ac:graphicFrameMkLst>
        </pc:graphicFrameChg>
      </pc:sldChg>
      <pc:sldChg chg="modSp add">
        <pc:chgData name="Dmitry" userId="300d3002-f2c5-4d4f-a7d5-044fdce66abc" providerId="ADAL" clId="{A5A11192-BF2F-4E62-8CA9-7EF4BA68A0C4}" dt="2020-11-06T14:56:12.663" v="557"/>
        <pc:sldMkLst>
          <pc:docMk/>
          <pc:sldMk cId="2581047677" sldId="505"/>
        </pc:sldMkLst>
        <pc:spChg chg="mod">
          <ac:chgData name="Dmitry" userId="300d3002-f2c5-4d4f-a7d5-044fdce66abc" providerId="ADAL" clId="{A5A11192-BF2F-4E62-8CA9-7EF4BA68A0C4}" dt="2020-11-06T14:56:12.663" v="557"/>
          <ac:spMkLst>
            <pc:docMk/>
            <pc:sldMk cId="2581047677" sldId="505"/>
            <ac:spMk id="2" creationId="{E3B1ABB9-D28B-4941-9767-015816620979}"/>
          </ac:spMkLst>
        </pc:spChg>
        <pc:spChg chg="mod">
          <ac:chgData name="Dmitry" userId="300d3002-f2c5-4d4f-a7d5-044fdce66abc" providerId="ADAL" clId="{A5A11192-BF2F-4E62-8CA9-7EF4BA68A0C4}" dt="2020-11-06T14:56:06.496" v="556" actId="20577"/>
          <ac:spMkLst>
            <pc:docMk/>
            <pc:sldMk cId="2581047677" sldId="505"/>
            <ac:spMk id="3" creationId="{26FA72D8-BF5E-4A30-8D2F-D292688D3DB1}"/>
          </ac:spMkLst>
        </pc:spChg>
      </pc:sldChg>
      <pc:sldChg chg="modSp add">
        <pc:chgData name="Dmitry" userId="300d3002-f2c5-4d4f-a7d5-044fdce66abc" providerId="ADAL" clId="{A5A11192-BF2F-4E62-8CA9-7EF4BA68A0C4}" dt="2020-11-06T14:57:15.760" v="572" actId="20577"/>
        <pc:sldMkLst>
          <pc:docMk/>
          <pc:sldMk cId="3884815307" sldId="506"/>
        </pc:sldMkLst>
        <pc:spChg chg="mod">
          <ac:chgData name="Dmitry" userId="300d3002-f2c5-4d4f-a7d5-044fdce66abc" providerId="ADAL" clId="{A5A11192-BF2F-4E62-8CA9-7EF4BA68A0C4}" dt="2020-11-06T14:56:24.361" v="559"/>
          <ac:spMkLst>
            <pc:docMk/>
            <pc:sldMk cId="3884815307" sldId="506"/>
            <ac:spMk id="2" creationId="{D3AD30EC-8E40-4190-AFC0-15F50B4E087B}"/>
          </ac:spMkLst>
        </pc:spChg>
        <pc:spChg chg="mod">
          <ac:chgData name="Dmitry" userId="300d3002-f2c5-4d4f-a7d5-044fdce66abc" providerId="ADAL" clId="{A5A11192-BF2F-4E62-8CA9-7EF4BA68A0C4}" dt="2020-11-06T14:57:15.760" v="572" actId="20577"/>
          <ac:spMkLst>
            <pc:docMk/>
            <pc:sldMk cId="3884815307" sldId="506"/>
            <ac:spMk id="3" creationId="{CDD38D7A-A061-4039-A2CA-82AE6F265614}"/>
          </ac:spMkLst>
        </pc:spChg>
      </pc:sldChg>
    </pc:docChg>
  </pc:docChgLst>
  <pc:docChgLst>
    <pc:chgData name="Belov, Dmitry" userId="300d3002-f2c5-4d4f-a7d5-044fdce66abc" providerId="ADAL" clId="{BCE758E6-1DAB-45E1-B8D8-AB6D486FBA93}"/>
    <pc:docChg chg="undo custSel modSld">
      <pc:chgData name="Belov, Dmitry" userId="300d3002-f2c5-4d4f-a7d5-044fdce66abc" providerId="ADAL" clId="{BCE758E6-1DAB-45E1-B8D8-AB6D486FBA93}" dt="2021-02-03T19:35:40.943" v="45" actId="20577"/>
      <pc:docMkLst>
        <pc:docMk/>
      </pc:docMkLst>
      <pc:sldChg chg="modSp mod">
        <pc:chgData name="Belov, Dmitry" userId="300d3002-f2c5-4d4f-a7d5-044fdce66abc" providerId="ADAL" clId="{BCE758E6-1DAB-45E1-B8D8-AB6D486FBA93}" dt="2021-02-03T19:33:48.725" v="14" actId="403"/>
        <pc:sldMkLst>
          <pc:docMk/>
          <pc:sldMk cId="3927349669" sldId="502"/>
        </pc:sldMkLst>
        <pc:spChg chg="mod">
          <ac:chgData name="Belov, Dmitry" userId="300d3002-f2c5-4d4f-a7d5-044fdce66abc" providerId="ADAL" clId="{BCE758E6-1DAB-45E1-B8D8-AB6D486FBA93}" dt="2021-02-03T19:33:48.725" v="14" actId="403"/>
          <ac:spMkLst>
            <pc:docMk/>
            <pc:sldMk cId="3927349669" sldId="502"/>
            <ac:spMk id="3" creationId="{397F7085-193E-469F-904F-55C14C549DE7}"/>
          </ac:spMkLst>
        </pc:spChg>
      </pc:sldChg>
      <pc:sldChg chg="addSp delSp modSp mod">
        <pc:chgData name="Belov, Dmitry" userId="300d3002-f2c5-4d4f-a7d5-044fdce66abc" providerId="ADAL" clId="{BCE758E6-1DAB-45E1-B8D8-AB6D486FBA93}" dt="2021-02-03T19:35:40.943" v="45" actId="20577"/>
        <pc:sldMkLst>
          <pc:docMk/>
          <pc:sldMk cId="985688120" sldId="503"/>
        </pc:sldMkLst>
        <pc:spChg chg="mod">
          <ac:chgData name="Belov, Dmitry" userId="300d3002-f2c5-4d4f-a7d5-044fdce66abc" providerId="ADAL" clId="{BCE758E6-1DAB-45E1-B8D8-AB6D486FBA93}" dt="2021-02-03T19:35:40.943" v="45" actId="20577"/>
          <ac:spMkLst>
            <pc:docMk/>
            <pc:sldMk cId="985688120" sldId="503"/>
            <ac:spMk id="3" creationId="{22047EDC-303D-443C-9E11-2A61102595DF}"/>
          </ac:spMkLst>
        </pc:spChg>
        <pc:graphicFrameChg chg="add del mod">
          <ac:chgData name="Belov, Dmitry" userId="300d3002-f2c5-4d4f-a7d5-044fdce66abc" providerId="ADAL" clId="{BCE758E6-1DAB-45E1-B8D8-AB6D486FBA93}" dt="2021-02-03T19:35:06.266" v="28"/>
          <ac:graphicFrameMkLst>
            <pc:docMk/>
            <pc:sldMk cId="985688120" sldId="503"/>
            <ac:graphicFrameMk id="5" creationId="{AFD16B74-5E81-496A-B8F9-C5A424A36307}"/>
          </ac:graphicFrameMkLst>
        </pc:graphicFrameChg>
      </pc:sldChg>
      <pc:sldChg chg="modSp mod">
        <pc:chgData name="Belov, Dmitry" userId="300d3002-f2c5-4d4f-a7d5-044fdce66abc" providerId="ADAL" clId="{BCE758E6-1DAB-45E1-B8D8-AB6D486FBA93}" dt="2021-02-03T19:34:13.710" v="21" actId="403"/>
        <pc:sldMkLst>
          <pc:docMk/>
          <pc:sldMk cId="2581047677" sldId="505"/>
        </pc:sldMkLst>
        <pc:spChg chg="mod">
          <ac:chgData name="Belov, Dmitry" userId="300d3002-f2c5-4d4f-a7d5-044fdce66abc" providerId="ADAL" clId="{BCE758E6-1DAB-45E1-B8D8-AB6D486FBA93}" dt="2021-02-03T19:34:13.710" v="21" actId="403"/>
          <ac:spMkLst>
            <pc:docMk/>
            <pc:sldMk cId="2581047677" sldId="505"/>
            <ac:spMk id="3" creationId="{26FA72D8-BF5E-4A30-8D2F-D292688D3DB1}"/>
          </ac:spMkLst>
        </pc:spChg>
      </pc:sldChg>
    </pc:docChg>
  </pc:docChgLst>
  <pc:docChgLst>
    <pc:chgData name="Belov, Dmitry" userId="300d3002-f2c5-4d4f-a7d5-044fdce66abc" providerId="ADAL" clId="{EF57FA3F-C493-45E7-AA5E-AFDE0B248E66}"/>
    <pc:docChg chg="undo modSld">
      <pc:chgData name="Belov, Dmitry" userId="300d3002-f2c5-4d4f-a7d5-044fdce66abc" providerId="ADAL" clId="{EF57FA3F-C493-45E7-AA5E-AFDE0B248E66}" dt="2020-11-13T15:43:31.955" v="29" actId="20577"/>
      <pc:docMkLst>
        <pc:docMk/>
      </pc:docMkLst>
      <pc:sldChg chg="modSp">
        <pc:chgData name="Belov, Dmitry" userId="300d3002-f2c5-4d4f-a7d5-044fdce66abc" providerId="ADAL" clId="{EF57FA3F-C493-45E7-AA5E-AFDE0B248E66}" dt="2020-11-13T15:39:39.725" v="5" actId="20577"/>
        <pc:sldMkLst>
          <pc:docMk/>
          <pc:sldMk cId="0" sldId="256"/>
        </pc:sldMkLst>
        <pc:spChg chg="mod">
          <ac:chgData name="Belov, Dmitry" userId="300d3002-f2c5-4d4f-a7d5-044fdce66abc" providerId="ADAL" clId="{EF57FA3F-C493-45E7-AA5E-AFDE0B248E66}" dt="2020-11-13T15:39:39.725" v="5" actId="20577"/>
          <ac:spMkLst>
            <pc:docMk/>
            <pc:sldMk cId="0" sldId="256"/>
            <ac:spMk id="3077" creationId="{00000000-0000-0000-0000-000000000000}"/>
          </ac:spMkLst>
        </pc:spChg>
      </pc:sldChg>
      <pc:sldChg chg="modSp">
        <pc:chgData name="Belov, Dmitry" userId="300d3002-f2c5-4d4f-a7d5-044fdce66abc" providerId="ADAL" clId="{EF57FA3F-C493-45E7-AA5E-AFDE0B248E66}" dt="2020-11-13T15:43:27.060" v="26" actId="20577"/>
        <pc:sldMkLst>
          <pc:docMk/>
          <pc:sldMk cId="3927349669" sldId="502"/>
        </pc:sldMkLst>
        <pc:spChg chg="mod">
          <ac:chgData name="Belov, Dmitry" userId="300d3002-f2c5-4d4f-a7d5-044fdce66abc" providerId="ADAL" clId="{EF57FA3F-C493-45E7-AA5E-AFDE0B248E66}" dt="2020-11-13T15:43:27.060" v="26" actId="20577"/>
          <ac:spMkLst>
            <pc:docMk/>
            <pc:sldMk cId="3927349669" sldId="502"/>
            <ac:spMk id="3" creationId="{397F7085-193E-469F-904F-55C14C549DE7}"/>
          </ac:spMkLst>
        </pc:spChg>
      </pc:sldChg>
      <pc:sldChg chg="modSp">
        <pc:chgData name="Belov, Dmitry" userId="300d3002-f2c5-4d4f-a7d5-044fdce66abc" providerId="ADAL" clId="{EF57FA3F-C493-45E7-AA5E-AFDE0B248E66}" dt="2020-11-13T15:43:31.955" v="29" actId="20577"/>
        <pc:sldMkLst>
          <pc:docMk/>
          <pc:sldMk cId="2612699196" sldId="507"/>
        </pc:sldMkLst>
        <pc:spChg chg="mod">
          <ac:chgData name="Belov, Dmitry" userId="300d3002-f2c5-4d4f-a7d5-044fdce66abc" providerId="ADAL" clId="{EF57FA3F-C493-45E7-AA5E-AFDE0B248E66}" dt="2020-11-13T15:43:31.955" v="29" actId="20577"/>
          <ac:spMkLst>
            <pc:docMk/>
            <pc:sldMk cId="2612699196" sldId="507"/>
            <ac:spMk id="3" creationId="{14C9E9E6-8BBF-420A-B9A9-CE4908C21CA4}"/>
          </ac:spMkLst>
        </pc:spChg>
      </pc:sldChg>
    </pc:docChg>
  </pc:docChgLst>
  <pc:docChgLst>
    <pc:chgData name="Belov, Dmitry" userId="300d3002-f2c5-4d4f-a7d5-044fdce66abc" providerId="ADAL" clId="{47EB02D2-B2AD-47C8-BF58-07723E88596F}"/>
    <pc:docChg chg="undo addSld modSld">
      <pc:chgData name="Belov, Dmitry" userId="300d3002-f2c5-4d4f-a7d5-044fdce66abc" providerId="ADAL" clId="{47EB02D2-B2AD-47C8-BF58-07723E88596F}" dt="2020-11-11T12:11:36.125" v="427" actId="20577"/>
      <pc:docMkLst>
        <pc:docMk/>
      </pc:docMkLst>
      <pc:sldChg chg="modSp">
        <pc:chgData name="Belov, Dmitry" userId="300d3002-f2c5-4d4f-a7d5-044fdce66abc" providerId="ADAL" clId="{47EB02D2-B2AD-47C8-BF58-07723E88596F}" dt="2020-11-11T12:00:35.182" v="299" actId="207"/>
        <pc:sldMkLst>
          <pc:docMk/>
          <pc:sldMk cId="3394601586" sldId="500"/>
        </pc:sldMkLst>
        <pc:spChg chg="mod">
          <ac:chgData name="Belov, Dmitry" userId="300d3002-f2c5-4d4f-a7d5-044fdce66abc" providerId="ADAL" clId="{47EB02D2-B2AD-47C8-BF58-07723E88596F}" dt="2020-11-11T12:00:35.182" v="299" actId="207"/>
          <ac:spMkLst>
            <pc:docMk/>
            <pc:sldMk cId="3394601586" sldId="500"/>
            <ac:spMk id="3" creationId="{9237651E-20B8-48B4-A48E-965799DE5BC0}"/>
          </ac:spMkLst>
        </pc:spChg>
      </pc:sldChg>
      <pc:sldChg chg="modSp">
        <pc:chgData name="Belov, Dmitry" userId="300d3002-f2c5-4d4f-a7d5-044fdce66abc" providerId="ADAL" clId="{47EB02D2-B2AD-47C8-BF58-07723E88596F}" dt="2020-11-11T11:53:08.570" v="19"/>
        <pc:sldMkLst>
          <pc:docMk/>
          <pc:sldMk cId="1220386557" sldId="501"/>
        </pc:sldMkLst>
        <pc:spChg chg="mod">
          <ac:chgData name="Belov, Dmitry" userId="300d3002-f2c5-4d4f-a7d5-044fdce66abc" providerId="ADAL" clId="{47EB02D2-B2AD-47C8-BF58-07723E88596F}" dt="2020-11-11T11:53:08.570" v="19"/>
          <ac:spMkLst>
            <pc:docMk/>
            <pc:sldMk cId="1220386557" sldId="501"/>
            <ac:spMk id="3" creationId="{162F9726-4A05-459E-94CA-04F1908721BA}"/>
          </ac:spMkLst>
        </pc:spChg>
      </pc:sldChg>
      <pc:sldChg chg="modSp">
        <pc:chgData name="Belov, Dmitry" userId="300d3002-f2c5-4d4f-a7d5-044fdce66abc" providerId="ADAL" clId="{47EB02D2-B2AD-47C8-BF58-07723E88596F}" dt="2020-11-11T12:09:58.282" v="414" actId="20577"/>
        <pc:sldMkLst>
          <pc:docMk/>
          <pc:sldMk cId="3927349669" sldId="502"/>
        </pc:sldMkLst>
        <pc:spChg chg="mod">
          <ac:chgData name="Belov, Dmitry" userId="300d3002-f2c5-4d4f-a7d5-044fdce66abc" providerId="ADAL" clId="{47EB02D2-B2AD-47C8-BF58-07723E88596F}" dt="2020-11-11T12:09:58.282" v="414" actId="20577"/>
          <ac:spMkLst>
            <pc:docMk/>
            <pc:sldMk cId="3927349669" sldId="502"/>
            <ac:spMk id="3" creationId="{397F7085-193E-469F-904F-55C14C549DE7}"/>
          </ac:spMkLst>
        </pc:spChg>
      </pc:sldChg>
      <pc:sldChg chg="modSp">
        <pc:chgData name="Belov, Dmitry" userId="300d3002-f2c5-4d4f-a7d5-044fdce66abc" providerId="ADAL" clId="{47EB02D2-B2AD-47C8-BF58-07723E88596F}" dt="2020-11-11T12:10:59.576" v="416"/>
        <pc:sldMkLst>
          <pc:docMk/>
          <pc:sldMk cId="985688120" sldId="503"/>
        </pc:sldMkLst>
        <pc:spChg chg="mod">
          <ac:chgData name="Belov, Dmitry" userId="300d3002-f2c5-4d4f-a7d5-044fdce66abc" providerId="ADAL" clId="{47EB02D2-B2AD-47C8-BF58-07723E88596F}" dt="2020-11-11T12:10:59.576" v="416"/>
          <ac:spMkLst>
            <pc:docMk/>
            <pc:sldMk cId="985688120" sldId="503"/>
            <ac:spMk id="3" creationId="{22047EDC-303D-443C-9E11-2A61102595DF}"/>
          </ac:spMkLst>
        </pc:spChg>
      </pc:sldChg>
      <pc:sldChg chg="modSp">
        <pc:chgData name="Belov, Dmitry" userId="300d3002-f2c5-4d4f-a7d5-044fdce66abc" providerId="ADAL" clId="{47EB02D2-B2AD-47C8-BF58-07723E88596F}" dt="2020-11-11T12:11:36.125" v="427" actId="20577"/>
        <pc:sldMkLst>
          <pc:docMk/>
          <pc:sldMk cId="2364435674" sldId="504"/>
        </pc:sldMkLst>
        <pc:spChg chg="mod">
          <ac:chgData name="Belov, Dmitry" userId="300d3002-f2c5-4d4f-a7d5-044fdce66abc" providerId="ADAL" clId="{47EB02D2-B2AD-47C8-BF58-07723E88596F}" dt="2020-11-11T12:11:36.125" v="427" actId="20577"/>
          <ac:spMkLst>
            <pc:docMk/>
            <pc:sldMk cId="2364435674" sldId="504"/>
            <ac:spMk id="3" creationId="{99F1E259-A0E1-40C8-BCFB-EF396550A68D}"/>
          </ac:spMkLst>
        </pc:spChg>
      </pc:sldChg>
      <pc:sldChg chg="modSp">
        <pc:chgData name="Belov, Dmitry" userId="300d3002-f2c5-4d4f-a7d5-044fdce66abc" providerId="ADAL" clId="{47EB02D2-B2AD-47C8-BF58-07723E88596F}" dt="2020-11-11T12:11:14.739" v="423"/>
        <pc:sldMkLst>
          <pc:docMk/>
          <pc:sldMk cId="2581047677" sldId="505"/>
        </pc:sldMkLst>
        <pc:spChg chg="mod">
          <ac:chgData name="Belov, Dmitry" userId="300d3002-f2c5-4d4f-a7d5-044fdce66abc" providerId="ADAL" clId="{47EB02D2-B2AD-47C8-BF58-07723E88596F}" dt="2020-11-11T12:11:14.739" v="423"/>
          <ac:spMkLst>
            <pc:docMk/>
            <pc:sldMk cId="2581047677" sldId="505"/>
            <ac:spMk id="3" creationId="{26FA72D8-BF5E-4A30-8D2F-D292688D3DB1}"/>
          </ac:spMkLst>
        </pc:spChg>
      </pc:sldChg>
      <pc:sldChg chg="modSp add">
        <pc:chgData name="Belov, Dmitry" userId="300d3002-f2c5-4d4f-a7d5-044fdce66abc" providerId="ADAL" clId="{47EB02D2-B2AD-47C8-BF58-07723E88596F}" dt="2020-11-11T12:00:16.086" v="298" actId="207"/>
        <pc:sldMkLst>
          <pc:docMk/>
          <pc:sldMk cId="2040170695" sldId="507"/>
        </pc:sldMkLst>
        <pc:spChg chg="mod">
          <ac:chgData name="Belov, Dmitry" userId="300d3002-f2c5-4d4f-a7d5-044fdce66abc" providerId="ADAL" clId="{47EB02D2-B2AD-47C8-BF58-07723E88596F}" dt="2020-11-11T11:53:04.779" v="18"/>
          <ac:spMkLst>
            <pc:docMk/>
            <pc:sldMk cId="2040170695" sldId="507"/>
            <ac:spMk id="2" creationId="{47ED9604-2C29-46D3-A0E8-51A2A775FC84}"/>
          </ac:spMkLst>
        </pc:spChg>
        <pc:spChg chg="mod">
          <ac:chgData name="Belov, Dmitry" userId="300d3002-f2c5-4d4f-a7d5-044fdce66abc" providerId="ADAL" clId="{47EB02D2-B2AD-47C8-BF58-07723E88596F}" dt="2020-11-11T12:00:16.086" v="298" actId="207"/>
          <ac:spMkLst>
            <pc:docMk/>
            <pc:sldMk cId="2040170695" sldId="507"/>
            <ac:spMk id="3" creationId="{0430D1B5-9800-4C59-B60D-4B5C855D27F1}"/>
          </ac:spMkLst>
        </pc:spChg>
      </pc:sldChg>
    </pc:docChg>
  </pc:docChgLst>
  <pc:docChgLst>
    <pc:chgData name="Belov, Dmitry" userId="300d3002-f2c5-4d4f-a7d5-044fdce66abc" providerId="ADAL" clId="{2AA9A648-F450-42D9-9534-7F4F344AB768}"/>
    <pc:docChg chg="modSld">
      <pc:chgData name="Belov, Dmitry" userId="300d3002-f2c5-4d4f-a7d5-044fdce66abc" providerId="ADAL" clId="{2AA9A648-F450-42D9-9534-7F4F344AB768}" dt="2021-02-03T23:34:42.851" v="7" actId="207"/>
      <pc:docMkLst>
        <pc:docMk/>
      </pc:docMkLst>
      <pc:sldChg chg="modSp">
        <pc:chgData name="Belov, Dmitry" userId="300d3002-f2c5-4d4f-a7d5-044fdce66abc" providerId="ADAL" clId="{2AA9A648-F450-42D9-9534-7F4F344AB768}" dt="2021-02-03T23:34:15.518" v="0" actId="207"/>
        <pc:sldMkLst>
          <pc:docMk/>
          <pc:sldMk cId="3394601586" sldId="500"/>
        </pc:sldMkLst>
        <pc:spChg chg="mod">
          <ac:chgData name="Belov, Dmitry" userId="300d3002-f2c5-4d4f-a7d5-044fdce66abc" providerId="ADAL" clId="{2AA9A648-F450-42D9-9534-7F4F344AB768}" dt="2021-02-03T23:34:15.518" v="0" actId="207"/>
          <ac:spMkLst>
            <pc:docMk/>
            <pc:sldMk cId="3394601586" sldId="500"/>
            <ac:spMk id="3" creationId="{9237651E-20B8-48B4-A48E-965799DE5BC0}"/>
          </ac:spMkLst>
        </pc:spChg>
      </pc:sldChg>
      <pc:sldChg chg="modSp">
        <pc:chgData name="Belov, Dmitry" userId="300d3002-f2c5-4d4f-a7d5-044fdce66abc" providerId="ADAL" clId="{2AA9A648-F450-42D9-9534-7F4F344AB768}" dt="2021-02-03T23:34:19.841" v="1" actId="207"/>
        <pc:sldMkLst>
          <pc:docMk/>
          <pc:sldMk cId="1220386557" sldId="501"/>
        </pc:sldMkLst>
        <pc:spChg chg="mod">
          <ac:chgData name="Belov, Dmitry" userId="300d3002-f2c5-4d4f-a7d5-044fdce66abc" providerId="ADAL" clId="{2AA9A648-F450-42D9-9534-7F4F344AB768}" dt="2021-02-03T23:34:19.841" v="1" actId="207"/>
          <ac:spMkLst>
            <pc:docMk/>
            <pc:sldMk cId="1220386557" sldId="501"/>
            <ac:spMk id="3" creationId="{162F9726-4A05-459E-94CA-04F1908721BA}"/>
          </ac:spMkLst>
        </pc:spChg>
      </pc:sldChg>
      <pc:sldChg chg="modSp mod">
        <pc:chgData name="Belov, Dmitry" userId="300d3002-f2c5-4d4f-a7d5-044fdce66abc" providerId="ADAL" clId="{2AA9A648-F450-42D9-9534-7F4F344AB768}" dt="2021-02-03T23:34:27.292" v="4" actId="207"/>
        <pc:sldMkLst>
          <pc:docMk/>
          <pc:sldMk cId="3927349669" sldId="502"/>
        </pc:sldMkLst>
        <pc:spChg chg="mod">
          <ac:chgData name="Belov, Dmitry" userId="300d3002-f2c5-4d4f-a7d5-044fdce66abc" providerId="ADAL" clId="{2AA9A648-F450-42D9-9534-7F4F344AB768}" dt="2021-02-03T23:34:27.292" v="4" actId="207"/>
          <ac:spMkLst>
            <pc:docMk/>
            <pc:sldMk cId="3927349669" sldId="502"/>
            <ac:spMk id="3" creationId="{397F7085-193E-469F-904F-55C14C549DE7}"/>
          </ac:spMkLst>
        </pc:spChg>
      </pc:sldChg>
      <pc:sldChg chg="modSp">
        <pc:chgData name="Belov, Dmitry" userId="300d3002-f2c5-4d4f-a7d5-044fdce66abc" providerId="ADAL" clId="{2AA9A648-F450-42D9-9534-7F4F344AB768}" dt="2021-02-03T23:34:37.744" v="6" actId="207"/>
        <pc:sldMkLst>
          <pc:docMk/>
          <pc:sldMk cId="985688120" sldId="503"/>
        </pc:sldMkLst>
        <pc:spChg chg="mod">
          <ac:chgData name="Belov, Dmitry" userId="300d3002-f2c5-4d4f-a7d5-044fdce66abc" providerId="ADAL" clId="{2AA9A648-F450-42D9-9534-7F4F344AB768}" dt="2021-02-03T23:34:37.744" v="6" actId="207"/>
          <ac:spMkLst>
            <pc:docMk/>
            <pc:sldMk cId="985688120" sldId="503"/>
            <ac:spMk id="3" creationId="{22047EDC-303D-443C-9E11-2A61102595DF}"/>
          </ac:spMkLst>
        </pc:spChg>
      </pc:sldChg>
      <pc:sldChg chg="modSp">
        <pc:chgData name="Belov, Dmitry" userId="300d3002-f2c5-4d4f-a7d5-044fdce66abc" providerId="ADAL" clId="{2AA9A648-F450-42D9-9534-7F4F344AB768}" dt="2021-02-03T23:34:32.628" v="5" actId="207"/>
        <pc:sldMkLst>
          <pc:docMk/>
          <pc:sldMk cId="2581047677" sldId="505"/>
        </pc:sldMkLst>
        <pc:spChg chg="mod">
          <ac:chgData name="Belov, Dmitry" userId="300d3002-f2c5-4d4f-a7d5-044fdce66abc" providerId="ADAL" clId="{2AA9A648-F450-42D9-9534-7F4F344AB768}" dt="2021-02-03T23:34:32.628" v="5" actId="207"/>
          <ac:spMkLst>
            <pc:docMk/>
            <pc:sldMk cId="2581047677" sldId="505"/>
            <ac:spMk id="3" creationId="{26FA72D8-BF5E-4A30-8D2F-D292688D3DB1}"/>
          </ac:spMkLst>
        </pc:spChg>
      </pc:sldChg>
      <pc:sldChg chg="modSp">
        <pc:chgData name="Belov, Dmitry" userId="300d3002-f2c5-4d4f-a7d5-044fdce66abc" providerId="ADAL" clId="{2AA9A648-F450-42D9-9534-7F4F344AB768}" dt="2021-02-03T23:34:42.851" v="7" actId="207"/>
        <pc:sldMkLst>
          <pc:docMk/>
          <pc:sldMk cId="3884815307" sldId="506"/>
        </pc:sldMkLst>
        <pc:spChg chg="mod">
          <ac:chgData name="Belov, Dmitry" userId="300d3002-f2c5-4d4f-a7d5-044fdce66abc" providerId="ADAL" clId="{2AA9A648-F450-42D9-9534-7F4F344AB768}" dt="2021-02-03T23:34:42.851" v="7" actId="207"/>
          <ac:spMkLst>
            <pc:docMk/>
            <pc:sldMk cId="3884815307" sldId="506"/>
            <ac:spMk id="3" creationId="{CDD38D7A-A061-4039-A2CA-82AE6F265614}"/>
          </ac:spMkLst>
        </pc:spChg>
      </pc:sldChg>
    </pc:docChg>
  </pc:docChgLst>
  <pc:docChgLst>
    <pc:chgData name="Belov, Dmitry" userId="300d3002-f2c5-4d4f-a7d5-044fdce66abc" providerId="ADAL" clId="{95BCCA43-D719-4DF5-AF84-CB2E3FF7F078}"/>
    <pc:docChg chg="modSld">
      <pc:chgData name="Belov, Dmitry" userId="300d3002-f2c5-4d4f-a7d5-044fdce66abc" providerId="ADAL" clId="{95BCCA43-D719-4DF5-AF84-CB2E3FF7F078}" dt="2020-11-09T08:11:36.923" v="6"/>
      <pc:docMkLst>
        <pc:docMk/>
      </pc:docMkLst>
      <pc:sldChg chg="modSp">
        <pc:chgData name="Belov, Dmitry" userId="300d3002-f2c5-4d4f-a7d5-044fdce66abc" providerId="ADAL" clId="{95BCCA43-D719-4DF5-AF84-CB2E3FF7F078}" dt="2020-11-09T08:11:36.923" v="6"/>
        <pc:sldMkLst>
          <pc:docMk/>
          <pc:sldMk cId="0" sldId="256"/>
        </pc:sldMkLst>
        <pc:spChg chg="mod">
          <ac:chgData name="Belov, Dmitry" userId="300d3002-f2c5-4d4f-a7d5-044fdce66abc" providerId="ADAL" clId="{95BCCA43-D719-4DF5-AF84-CB2E3FF7F078}" dt="2020-11-09T08:11:36.923" v="6"/>
          <ac:spMkLst>
            <pc:docMk/>
            <pc:sldMk cId="0" sldId="256"/>
            <ac:spMk id="3074" creationId="{00000000-0000-0000-0000-000000000000}"/>
          </ac:spMkLst>
        </pc:spChg>
        <pc:spChg chg="mod">
          <ac:chgData name="Belov, Dmitry" userId="300d3002-f2c5-4d4f-a7d5-044fdce66abc" providerId="ADAL" clId="{95BCCA43-D719-4DF5-AF84-CB2E3FF7F078}" dt="2020-11-09T06:49:07.452" v="2"/>
          <ac:spMkLst>
            <pc:docMk/>
            <pc:sldMk cId="0" sldId="256"/>
            <ac:spMk id="3077" creationId="{00000000-0000-0000-0000-000000000000}"/>
          </ac:spMkLst>
        </pc:spChg>
      </pc:sldChg>
    </pc:docChg>
  </pc:docChgLst>
  <pc:docChgLst>
    <pc:chgData name="Belov, Dmitry" userId="300d3002-f2c5-4d4f-a7d5-044fdce66abc" providerId="ADAL" clId="{D42B9673-FF38-4369-8140-B879CE7675F0}"/>
    <pc:docChg chg="modSld">
      <pc:chgData name="Belov, Dmitry" userId="300d3002-f2c5-4d4f-a7d5-044fdce66abc" providerId="ADAL" clId="{D42B9673-FF38-4369-8140-B879CE7675F0}" dt="2020-11-11T06:46:48.344" v="0" actId="20577"/>
      <pc:docMkLst>
        <pc:docMk/>
      </pc:docMkLst>
      <pc:sldChg chg="modSp">
        <pc:chgData name="Belov, Dmitry" userId="300d3002-f2c5-4d4f-a7d5-044fdce66abc" providerId="ADAL" clId="{D42B9673-FF38-4369-8140-B879CE7675F0}" dt="2020-11-11T06:46:48.344" v="0" actId="20577"/>
        <pc:sldMkLst>
          <pc:docMk/>
          <pc:sldMk cId="3927349669" sldId="502"/>
        </pc:sldMkLst>
        <pc:spChg chg="mod">
          <ac:chgData name="Belov, Dmitry" userId="300d3002-f2c5-4d4f-a7d5-044fdce66abc" providerId="ADAL" clId="{D42B9673-FF38-4369-8140-B879CE7675F0}" dt="2020-11-11T06:46:48.344" v="0" actId="20577"/>
          <ac:spMkLst>
            <pc:docMk/>
            <pc:sldMk cId="3927349669" sldId="502"/>
            <ac:spMk id="3" creationId="{397F7085-193E-469F-904F-55C14C549DE7}"/>
          </ac:spMkLst>
        </pc:spChg>
      </pc:sldChg>
    </pc:docChg>
  </pc:docChgLst>
  <pc:docChgLst>
    <pc:chgData name="Belov, Dmitry" userId="300d3002-f2c5-4d4f-a7d5-044fdce66abc" providerId="ADAL" clId="{CF620494-1ACA-46BD-9CEE-79FA3B98369D}"/>
    <pc:docChg chg="modSld">
      <pc:chgData name="Belov, Dmitry" userId="300d3002-f2c5-4d4f-a7d5-044fdce66abc" providerId="ADAL" clId="{CF620494-1ACA-46BD-9CEE-79FA3B98369D}" dt="2020-11-11T22:59:09.817" v="110" actId="20577"/>
      <pc:docMkLst>
        <pc:docMk/>
      </pc:docMkLst>
      <pc:sldChg chg="modSp">
        <pc:chgData name="Belov, Dmitry" userId="300d3002-f2c5-4d4f-a7d5-044fdce66abc" providerId="ADAL" clId="{CF620494-1ACA-46BD-9CEE-79FA3B98369D}" dt="2020-11-11T22:57:03.965" v="73" actId="207"/>
        <pc:sldMkLst>
          <pc:docMk/>
          <pc:sldMk cId="3394601586" sldId="500"/>
        </pc:sldMkLst>
        <pc:spChg chg="mod">
          <ac:chgData name="Belov, Dmitry" userId="300d3002-f2c5-4d4f-a7d5-044fdce66abc" providerId="ADAL" clId="{CF620494-1ACA-46BD-9CEE-79FA3B98369D}" dt="2020-11-11T22:57:03.965" v="73" actId="207"/>
          <ac:spMkLst>
            <pc:docMk/>
            <pc:sldMk cId="3394601586" sldId="500"/>
            <ac:spMk id="3" creationId="{9237651E-20B8-48B4-A48E-965799DE5BC0}"/>
          </ac:spMkLst>
        </pc:spChg>
      </pc:sldChg>
      <pc:sldChg chg="modSp">
        <pc:chgData name="Belov, Dmitry" userId="300d3002-f2c5-4d4f-a7d5-044fdce66abc" providerId="ADAL" clId="{CF620494-1ACA-46BD-9CEE-79FA3B98369D}" dt="2020-11-11T22:57:21.573" v="76" actId="207"/>
        <pc:sldMkLst>
          <pc:docMk/>
          <pc:sldMk cId="1220386557" sldId="501"/>
        </pc:sldMkLst>
        <pc:spChg chg="mod">
          <ac:chgData name="Belov, Dmitry" userId="300d3002-f2c5-4d4f-a7d5-044fdce66abc" providerId="ADAL" clId="{CF620494-1ACA-46BD-9CEE-79FA3B98369D}" dt="2020-11-11T22:57:21.573" v="76" actId="207"/>
          <ac:spMkLst>
            <pc:docMk/>
            <pc:sldMk cId="1220386557" sldId="501"/>
            <ac:spMk id="3" creationId="{162F9726-4A05-459E-94CA-04F1908721BA}"/>
          </ac:spMkLst>
        </pc:spChg>
      </pc:sldChg>
      <pc:sldChg chg="modSp">
        <pc:chgData name="Belov, Dmitry" userId="300d3002-f2c5-4d4f-a7d5-044fdce66abc" providerId="ADAL" clId="{CF620494-1ACA-46BD-9CEE-79FA3B98369D}" dt="2020-11-11T22:57:33.088" v="79" actId="207"/>
        <pc:sldMkLst>
          <pc:docMk/>
          <pc:sldMk cId="3927349669" sldId="502"/>
        </pc:sldMkLst>
        <pc:spChg chg="mod">
          <ac:chgData name="Belov, Dmitry" userId="300d3002-f2c5-4d4f-a7d5-044fdce66abc" providerId="ADAL" clId="{CF620494-1ACA-46BD-9CEE-79FA3B98369D}" dt="2020-11-11T22:57:33.088" v="79" actId="207"/>
          <ac:spMkLst>
            <pc:docMk/>
            <pc:sldMk cId="3927349669" sldId="502"/>
            <ac:spMk id="3" creationId="{397F7085-193E-469F-904F-55C14C549DE7}"/>
          </ac:spMkLst>
        </pc:spChg>
      </pc:sldChg>
      <pc:sldChg chg="modSp">
        <pc:chgData name="Belov, Dmitry" userId="300d3002-f2c5-4d4f-a7d5-044fdce66abc" providerId="ADAL" clId="{CF620494-1ACA-46BD-9CEE-79FA3B98369D}" dt="2020-11-11T22:57:39.878" v="81" actId="207"/>
        <pc:sldMkLst>
          <pc:docMk/>
          <pc:sldMk cId="985688120" sldId="503"/>
        </pc:sldMkLst>
        <pc:spChg chg="mod">
          <ac:chgData name="Belov, Dmitry" userId="300d3002-f2c5-4d4f-a7d5-044fdce66abc" providerId="ADAL" clId="{CF620494-1ACA-46BD-9CEE-79FA3B98369D}" dt="2020-11-11T22:57:39.878" v="81" actId="207"/>
          <ac:spMkLst>
            <pc:docMk/>
            <pc:sldMk cId="985688120" sldId="503"/>
            <ac:spMk id="3" creationId="{22047EDC-303D-443C-9E11-2A61102595DF}"/>
          </ac:spMkLst>
        </pc:spChg>
      </pc:sldChg>
      <pc:sldChg chg="modSp">
        <pc:chgData name="Belov, Dmitry" userId="300d3002-f2c5-4d4f-a7d5-044fdce66abc" providerId="ADAL" clId="{CF620494-1ACA-46BD-9CEE-79FA3B98369D}" dt="2020-11-11T22:59:09.817" v="110" actId="20577"/>
        <pc:sldMkLst>
          <pc:docMk/>
          <pc:sldMk cId="2581047677" sldId="505"/>
        </pc:sldMkLst>
        <pc:spChg chg="mod">
          <ac:chgData name="Belov, Dmitry" userId="300d3002-f2c5-4d4f-a7d5-044fdce66abc" providerId="ADAL" clId="{CF620494-1ACA-46BD-9CEE-79FA3B98369D}" dt="2020-11-11T22:59:09.817" v="110" actId="20577"/>
          <ac:spMkLst>
            <pc:docMk/>
            <pc:sldMk cId="2581047677" sldId="505"/>
            <ac:spMk id="3" creationId="{26FA72D8-BF5E-4A30-8D2F-D292688D3DB1}"/>
          </ac:spMkLst>
        </pc:spChg>
      </pc:sldChg>
      <pc:sldChg chg="modSp">
        <pc:chgData name="Belov, Dmitry" userId="300d3002-f2c5-4d4f-a7d5-044fdce66abc" providerId="ADAL" clId="{CF620494-1ACA-46BD-9CEE-79FA3B98369D}" dt="2020-11-11T22:57:50.833" v="83" actId="207"/>
        <pc:sldMkLst>
          <pc:docMk/>
          <pc:sldMk cId="2612699196" sldId="507"/>
        </pc:sldMkLst>
        <pc:spChg chg="mod">
          <ac:chgData name="Belov, Dmitry" userId="300d3002-f2c5-4d4f-a7d5-044fdce66abc" providerId="ADAL" clId="{CF620494-1ACA-46BD-9CEE-79FA3B98369D}" dt="2020-11-11T22:57:50.833" v="83" actId="207"/>
          <ac:spMkLst>
            <pc:docMk/>
            <pc:sldMk cId="2612699196" sldId="507"/>
            <ac:spMk id="3" creationId="{14C9E9E6-8BBF-420A-B9A9-CE4908C21CA4}"/>
          </ac:spMkLst>
        </pc:spChg>
      </pc:sldChg>
    </pc:docChg>
  </pc:docChgLst>
  <pc:docChgLst>
    <pc:chgData name="Belov, Dmitry" userId="300d3002-f2c5-4d4f-a7d5-044fdce66abc" providerId="ADAL" clId="{E1A26592-45AA-4C76-ABDE-0A466DC838F3}"/>
    <pc:docChg chg="undo custSel addSld delSld modSld">
      <pc:chgData name="Belov, Dmitry" userId="300d3002-f2c5-4d4f-a7d5-044fdce66abc" providerId="ADAL" clId="{E1A26592-45AA-4C76-ABDE-0A466DC838F3}" dt="2020-11-11T17:41:48.666" v="950" actId="2696"/>
      <pc:docMkLst>
        <pc:docMk/>
      </pc:docMkLst>
      <pc:sldChg chg="modSp">
        <pc:chgData name="Belov, Dmitry" userId="300d3002-f2c5-4d4f-a7d5-044fdce66abc" providerId="ADAL" clId="{E1A26592-45AA-4C76-ABDE-0A466DC838F3}" dt="2020-11-11T17:22:56.034" v="167" actId="20577"/>
        <pc:sldMkLst>
          <pc:docMk/>
          <pc:sldMk cId="3394601586" sldId="500"/>
        </pc:sldMkLst>
        <pc:spChg chg="mod">
          <ac:chgData name="Belov, Dmitry" userId="300d3002-f2c5-4d4f-a7d5-044fdce66abc" providerId="ADAL" clId="{E1A26592-45AA-4C76-ABDE-0A466DC838F3}" dt="2020-11-11T17:22:56.034" v="167" actId="20577"/>
          <ac:spMkLst>
            <pc:docMk/>
            <pc:sldMk cId="3394601586" sldId="500"/>
            <ac:spMk id="3" creationId="{9237651E-20B8-48B4-A48E-965799DE5BC0}"/>
          </ac:spMkLst>
        </pc:spChg>
      </pc:sldChg>
      <pc:sldChg chg="modSp">
        <pc:chgData name="Belov, Dmitry" userId="300d3002-f2c5-4d4f-a7d5-044fdce66abc" providerId="ADAL" clId="{E1A26592-45AA-4C76-ABDE-0A466DC838F3}" dt="2020-11-11T17:17:59.262" v="16" actId="20577"/>
        <pc:sldMkLst>
          <pc:docMk/>
          <pc:sldMk cId="1220386557" sldId="501"/>
        </pc:sldMkLst>
        <pc:spChg chg="mod">
          <ac:chgData name="Belov, Dmitry" userId="300d3002-f2c5-4d4f-a7d5-044fdce66abc" providerId="ADAL" clId="{E1A26592-45AA-4C76-ABDE-0A466DC838F3}" dt="2020-11-11T17:17:59.262" v="16" actId="20577"/>
          <ac:spMkLst>
            <pc:docMk/>
            <pc:sldMk cId="1220386557" sldId="501"/>
            <ac:spMk id="3" creationId="{162F9726-4A05-459E-94CA-04F1908721BA}"/>
          </ac:spMkLst>
        </pc:spChg>
      </pc:sldChg>
      <pc:sldChg chg="modSp">
        <pc:chgData name="Belov, Dmitry" userId="300d3002-f2c5-4d4f-a7d5-044fdce66abc" providerId="ADAL" clId="{E1A26592-45AA-4C76-ABDE-0A466DC838F3}" dt="2020-11-11T17:27:55.168" v="365" actId="207"/>
        <pc:sldMkLst>
          <pc:docMk/>
          <pc:sldMk cId="3927349669" sldId="502"/>
        </pc:sldMkLst>
        <pc:spChg chg="mod">
          <ac:chgData name="Belov, Dmitry" userId="300d3002-f2c5-4d4f-a7d5-044fdce66abc" providerId="ADAL" clId="{E1A26592-45AA-4C76-ABDE-0A466DC838F3}" dt="2020-11-11T17:27:55.168" v="365" actId="207"/>
          <ac:spMkLst>
            <pc:docMk/>
            <pc:sldMk cId="3927349669" sldId="502"/>
            <ac:spMk id="3" creationId="{397F7085-193E-469F-904F-55C14C549DE7}"/>
          </ac:spMkLst>
        </pc:spChg>
      </pc:sldChg>
      <pc:sldChg chg="modSp">
        <pc:chgData name="Belov, Dmitry" userId="300d3002-f2c5-4d4f-a7d5-044fdce66abc" providerId="ADAL" clId="{E1A26592-45AA-4C76-ABDE-0A466DC838F3}" dt="2020-11-11T17:27:16.841" v="341" actId="20577"/>
        <pc:sldMkLst>
          <pc:docMk/>
          <pc:sldMk cId="985688120" sldId="503"/>
        </pc:sldMkLst>
        <pc:spChg chg="mod">
          <ac:chgData name="Belov, Dmitry" userId="300d3002-f2c5-4d4f-a7d5-044fdce66abc" providerId="ADAL" clId="{E1A26592-45AA-4C76-ABDE-0A466DC838F3}" dt="2020-11-11T17:27:16.841" v="341" actId="20577"/>
          <ac:spMkLst>
            <pc:docMk/>
            <pc:sldMk cId="985688120" sldId="503"/>
            <ac:spMk id="3" creationId="{22047EDC-303D-443C-9E11-2A61102595DF}"/>
          </ac:spMkLst>
        </pc:spChg>
      </pc:sldChg>
      <pc:sldChg chg="modSp add del">
        <pc:chgData name="Belov, Dmitry" userId="300d3002-f2c5-4d4f-a7d5-044fdce66abc" providerId="ADAL" clId="{E1A26592-45AA-4C76-ABDE-0A466DC838F3}" dt="2020-11-11T17:41:48.666" v="950" actId="2696"/>
        <pc:sldMkLst>
          <pc:docMk/>
          <pc:sldMk cId="2364435674" sldId="504"/>
        </pc:sldMkLst>
        <pc:spChg chg="mod">
          <ac:chgData name="Belov, Dmitry" userId="300d3002-f2c5-4d4f-a7d5-044fdce66abc" providerId="ADAL" clId="{E1A26592-45AA-4C76-ABDE-0A466DC838F3}" dt="2020-11-11T17:32:34.368" v="500" actId="20577"/>
          <ac:spMkLst>
            <pc:docMk/>
            <pc:sldMk cId="2364435674" sldId="504"/>
            <ac:spMk id="3" creationId="{99F1E259-A0E1-40C8-BCFB-EF396550A68D}"/>
          </ac:spMkLst>
        </pc:spChg>
      </pc:sldChg>
      <pc:sldChg chg="modSp">
        <pc:chgData name="Belov, Dmitry" userId="300d3002-f2c5-4d4f-a7d5-044fdce66abc" providerId="ADAL" clId="{E1A26592-45AA-4C76-ABDE-0A466DC838F3}" dt="2020-11-11T17:41:25.565" v="949" actId="20577"/>
        <pc:sldMkLst>
          <pc:docMk/>
          <pc:sldMk cId="2581047677" sldId="505"/>
        </pc:sldMkLst>
        <pc:spChg chg="mod">
          <ac:chgData name="Belov, Dmitry" userId="300d3002-f2c5-4d4f-a7d5-044fdce66abc" providerId="ADAL" clId="{E1A26592-45AA-4C76-ABDE-0A466DC838F3}" dt="2020-11-11T17:41:25.565" v="949" actId="20577"/>
          <ac:spMkLst>
            <pc:docMk/>
            <pc:sldMk cId="2581047677" sldId="505"/>
            <ac:spMk id="3" creationId="{26FA72D8-BF5E-4A30-8D2F-D292688D3DB1}"/>
          </ac:spMkLst>
        </pc:spChg>
      </pc:sldChg>
      <pc:sldChg chg="modSp del modNotesTx">
        <pc:chgData name="Belov, Dmitry" userId="300d3002-f2c5-4d4f-a7d5-044fdce66abc" providerId="ADAL" clId="{E1A26592-45AA-4C76-ABDE-0A466DC838F3}" dt="2020-11-11T17:18:02" v="17" actId="2696"/>
        <pc:sldMkLst>
          <pc:docMk/>
          <pc:sldMk cId="2040170695" sldId="507"/>
        </pc:sldMkLst>
        <pc:spChg chg="mod">
          <ac:chgData name="Belov, Dmitry" userId="300d3002-f2c5-4d4f-a7d5-044fdce66abc" providerId="ADAL" clId="{E1A26592-45AA-4C76-ABDE-0A466DC838F3}" dt="2020-11-11T17:17:39.371" v="9"/>
          <ac:spMkLst>
            <pc:docMk/>
            <pc:sldMk cId="2040170695" sldId="507"/>
            <ac:spMk id="3" creationId="{0430D1B5-9800-4C59-B60D-4B5C855D27F1}"/>
          </ac:spMkLst>
        </pc:spChg>
      </pc:sldChg>
      <pc:sldChg chg="modSp add">
        <pc:chgData name="Belov, Dmitry" userId="300d3002-f2c5-4d4f-a7d5-044fdce66abc" providerId="ADAL" clId="{E1A26592-45AA-4C76-ABDE-0A466DC838F3}" dt="2020-11-11T17:40:00.808" v="938" actId="108"/>
        <pc:sldMkLst>
          <pc:docMk/>
          <pc:sldMk cId="2612699196" sldId="507"/>
        </pc:sldMkLst>
        <pc:spChg chg="mod">
          <ac:chgData name="Belov, Dmitry" userId="300d3002-f2c5-4d4f-a7d5-044fdce66abc" providerId="ADAL" clId="{E1A26592-45AA-4C76-ABDE-0A466DC838F3}" dt="2020-11-11T17:39:35.155" v="933"/>
          <ac:spMkLst>
            <pc:docMk/>
            <pc:sldMk cId="2612699196" sldId="507"/>
            <ac:spMk id="2" creationId="{B0785800-32F3-496A-9FC9-D8F24A77A6ED}"/>
          </ac:spMkLst>
        </pc:spChg>
        <pc:spChg chg="mod">
          <ac:chgData name="Belov, Dmitry" userId="300d3002-f2c5-4d4f-a7d5-044fdce66abc" providerId="ADAL" clId="{E1A26592-45AA-4C76-ABDE-0A466DC838F3}" dt="2020-11-11T17:40:00.808" v="938" actId="108"/>
          <ac:spMkLst>
            <pc:docMk/>
            <pc:sldMk cId="2612699196" sldId="507"/>
            <ac:spMk id="3" creationId="{14C9E9E6-8BBF-420A-B9A9-CE4908C21CA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04.02.2021</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CD4769-0BB6-45D4-A064-74B83B7F08AD}" type="slidenum">
              <a:rPr lang="ru-RU" altLang="zh-CN" smtClean="0"/>
              <a:pPr>
                <a:defRPr/>
              </a:pPr>
              <a:t>2</a:t>
            </a:fld>
            <a:endParaRPr lang="ru-RU" altLang="zh-CN"/>
          </a:p>
        </p:txBody>
      </p:sp>
    </p:spTree>
    <p:extLst>
      <p:ext uri="{BB962C8B-B14F-4D97-AF65-F5344CB8AC3E}">
        <p14:creationId xmlns:p14="http://schemas.microsoft.com/office/powerpoint/2010/main" val="747082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04-Feb-21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04-Feb-21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04-Feb-21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04-Feb-21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04-Feb-21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04-Feb-21</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04-Feb-21</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04-Feb-21</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04-Feb-21</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04-Feb-21</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04-Feb-21</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04-Feb-21</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US" dirty="0"/>
              <a:t>Way forward on multiple link tests for NR V2X demodulation performance</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a:solidFill>
                  <a:srgbClr val="898989"/>
                </a:solidFill>
              </a:rPr>
              <a:t>Intel Corporation, …</a:t>
            </a:r>
          </a:p>
        </p:txBody>
      </p:sp>
      <p:sp>
        <p:nvSpPr>
          <p:cNvPr id="3076" name="TextBox 3"/>
          <p:cNvSpPr txBox="1">
            <a:spLocks noChangeArrowheads="1"/>
          </p:cNvSpPr>
          <p:nvPr/>
        </p:nvSpPr>
        <p:spPr bwMode="auto">
          <a:xfrm>
            <a:off x="296863" y="323850"/>
            <a:ext cx="4062779"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#98-e</a:t>
            </a:r>
          </a:p>
          <a:p>
            <a:pPr>
              <a:buNone/>
            </a:pPr>
            <a:r>
              <a:rPr lang="en-GB" sz="1800" b="1" dirty="0">
                <a:solidFill>
                  <a:schemeClr val="dk1"/>
                </a:solidFill>
              </a:rPr>
              <a:t>E-meeting, 25 January – 5 February 2021</a:t>
            </a:r>
          </a:p>
          <a:p>
            <a:pPr>
              <a:buNone/>
            </a:pPr>
            <a:r>
              <a:rPr lang="en-US" altLang="zh-CN" sz="1800" b="1" dirty="0"/>
              <a:t>Agenda Item: </a:t>
            </a:r>
            <a:r>
              <a:rPr lang="en-GB" altLang="zh-CN" sz="1800" b="1" dirty="0"/>
              <a:t>7</a:t>
            </a:r>
            <a:r>
              <a:rPr lang="en-GB" sz="1800" b="1" dirty="0"/>
              <a:t>.3.6.3</a:t>
            </a:r>
            <a:endParaRPr lang="en-US" altLang="zh-CN" sz="1800" b="1" dirty="0">
              <a:solidFill>
                <a:srgbClr val="FF0000"/>
              </a:solidFill>
            </a:endParaRPr>
          </a:p>
        </p:txBody>
      </p:sp>
      <p:sp>
        <p:nvSpPr>
          <p:cNvPr id="3077" name="TextBox 4"/>
          <p:cNvSpPr txBox="1">
            <a:spLocks noChangeArrowheads="1"/>
          </p:cNvSpPr>
          <p:nvPr/>
        </p:nvSpPr>
        <p:spPr bwMode="auto">
          <a:xfrm>
            <a:off x="7479904"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a:t>R4-2103819</a:t>
            </a:r>
            <a:endParaRPr lang="zh-CN" altLang="en-US" sz="1800" b="1" dirty="0"/>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D3479-2E96-47A9-A86D-E1385C3B8BF2}"/>
              </a:ext>
            </a:extLst>
          </p:cNvPr>
          <p:cNvSpPr>
            <a:spLocks noGrp="1"/>
          </p:cNvSpPr>
          <p:nvPr>
            <p:ph type="title"/>
          </p:nvPr>
        </p:nvSpPr>
        <p:spPr/>
        <p:txBody>
          <a:bodyPr/>
          <a:lstStyle/>
          <a:p>
            <a:r>
              <a:rPr lang="en-US" dirty="0"/>
              <a:t>Power imbalance requirements</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237651E-20B8-48B4-A48E-965799DE5BC0}"/>
                  </a:ext>
                </a:extLst>
              </p:cNvPr>
              <p:cNvSpPr>
                <a:spLocks noGrp="1"/>
              </p:cNvSpPr>
              <p:nvPr>
                <p:ph idx="1"/>
              </p:nvPr>
            </p:nvSpPr>
            <p:spPr/>
            <p:txBody>
              <a:bodyPr/>
              <a:lstStyle/>
              <a:p>
                <a:pPr marL="342900" lvl="3" indent="-342900">
                  <a:buFont typeface="Arial" panose="020B0604020202020204" pitchFamily="34" charset="0"/>
                  <a:buChar char="•"/>
                </a:pPr>
                <a:r>
                  <a:rPr lang="en-US" sz="1800" dirty="0">
                    <a:solidFill>
                      <a:schemeClr val="tx1"/>
                    </a:solidFill>
                  </a:rPr>
                  <a:t>Agreements from </a:t>
                </a:r>
                <a:r>
                  <a:rPr lang="en-US" altLang="zh-CN" sz="1800" dirty="0">
                    <a:solidFill>
                      <a:schemeClr val="tx1"/>
                    </a:solidFill>
                  </a:rPr>
                  <a:t>RAN WG4 Meeting #97-e</a:t>
                </a:r>
                <a:endParaRPr lang="en-US" sz="1800" dirty="0">
                  <a:solidFill>
                    <a:schemeClr val="tx1"/>
                  </a:solidFill>
                </a:endParaRPr>
              </a:p>
              <a:p>
                <a:pPr lvl="1"/>
                <a:r>
                  <a:rPr lang="en-US" sz="1600" dirty="0">
                    <a:solidFill>
                      <a:schemeClr val="tx1"/>
                    </a:solidFill>
                  </a:rPr>
                  <a:t>Methodology for NR V2X power imbalance test</a:t>
                </a:r>
              </a:p>
              <a:p>
                <a:pPr lvl="2"/>
                <a:r>
                  <a:rPr lang="en-US" sz="1400" dirty="0">
                    <a:solidFill>
                      <a:schemeClr val="tx1"/>
                    </a:solidFill>
                  </a:rPr>
                  <a:t>Reuse the methodology from LTE V2X power imbalance test</a:t>
                </a:r>
              </a:p>
              <a:p>
                <a:pPr lvl="1"/>
                <a:r>
                  <a:rPr lang="en-US" sz="1600" dirty="0">
                    <a:solidFill>
                      <a:schemeClr val="tx1"/>
                    </a:solidFill>
                  </a:rPr>
                  <a:t>PSSCH MCS 4</a:t>
                </a:r>
              </a:p>
              <a:p>
                <a:pPr lvl="1"/>
                <a:r>
                  <a:rPr lang="en-GB" sz="1600" dirty="0">
                    <a:solidFill>
                      <a:schemeClr val="tx1"/>
                    </a:solidFill>
                  </a:rPr>
                  <a:t>Test metric</a:t>
                </a:r>
                <a:r>
                  <a:rPr lang="en-US" sz="1600" dirty="0">
                    <a:solidFill>
                      <a:schemeClr val="tx1"/>
                    </a:solidFill>
                  </a:rPr>
                  <a:t>: </a:t>
                </a:r>
                <a:r>
                  <a:rPr lang="en-GB" sz="1600" dirty="0">
                    <a:solidFill>
                      <a:schemeClr val="tx1"/>
                    </a:solidFill>
                  </a:rPr>
                  <a:t>PSSCH BLER 10% </a:t>
                </a:r>
                <a:r>
                  <a:rPr lang="en-US" sz="1600" dirty="0">
                    <a:solidFill>
                      <a:schemeClr val="tx1"/>
                    </a:solidFill>
                  </a:rPr>
                  <a:t>of</a:t>
                </a:r>
                <a:r>
                  <a:rPr lang="en-GB" sz="1600" dirty="0">
                    <a:solidFill>
                      <a:schemeClr val="tx1"/>
                    </a:solidFill>
                  </a:rPr>
                  <a:t> </a:t>
                </a:r>
                <a:r>
                  <a:rPr lang="en-GB" sz="1600" dirty="0" err="1">
                    <a:solidFill>
                      <a:schemeClr val="tx1"/>
                    </a:solidFill>
                  </a:rPr>
                  <a:t>Sidelink</a:t>
                </a:r>
                <a:r>
                  <a:rPr lang="en-GB" sz="1600" dirty="0">
                    <a:solidFill>
                      <a:schemeClr val="tx1"/>
                    </a:solidFill>
                  </a:rPr>
                  <a:t> UE 2</a:t>
                </a:r>
                <a:endParaRPr lang="en-US" sz="1600" dirty="0">
                  <a:solidFill>
                    <a:schemeClr val="tx1"/>
                  </a:solidFill>
                </a:endParaRPr>
              </a:p>
              <a:p>
                <a:pPr marL="342900" lvl="3" indent="-342900">
                  <a:buFont typeface="Arial" panose="020B0604020202020204" pitchFamily="34" charset="0"/>
                  <a:buChar char="•"/>
                </a:pPr>
                <a:r>
                  <a:rPr lang="en-US" sz="1800" dirty="0">
                    <a:solidFill>
                      <a:schemeClr val="tx1"/>
                    </a:solidFill>
                  </a:rPr>
                  <a:t>Agreements for </a:t>
                </a:r>
                <a:r>
                  <a:rPr lang="en-US" altLang="zh-CN" sz="1800" dirty="0">
                    <a:solidFill>
                      <a:schemeClr val="tx1"/>
                    </a:solidFill>
                  </a:rPr>
                  <a:t>RAN WG4 Meeting #98-e</a:t>
                </a:r>
                <a:endParaRPr lang="en-GB" sz="1800" dirty="0">
                  <a:solidFill>
                    <a:schemeClr val="tx1"/>
                  </a:solidFill>
                </a:endParaRPr>
              </a:p>
              <a:p>
                <a:pPr lvl="1"/>
                <a:r>
                  <a:rPr lang="en-GB" sz="1600" dirty="0">
                    <a:solidFill>
                      <a:schemeClr val="tx1"/>
                    </a:solidFill>
                  </a:rPr>
                  <a:t>ICS level: -27dBc</a:t>
                </a:r>
                <a:endParaRPr lang="en-US" sz="1600" dirty="0">
                  <a:solidFill>
                    <a:schemeClr val="tx1"/>
                  </a:solidFill>
                </a:endParaRPr>
              </a:p>
              <a:p>
                <a:pPr lvl="1"/>
                <a:r>
                  <a:rPr lang="en-GB" sz="1600" dirty="0">
                    <a:solidFill>
                      <a:schemeClr val="tx1"/>
                    </a:solidFill>
                  </a:rPr>
                  <a:t>Distance between the two links: 20 PRBs, UE1 PRBs 0-9, UE2 PRBs 30-39</a:t>
                </a:r>
                <a:endParaRPr lang="en-US" sz="1600" dirty="0">
                  <a:solidFill>
                    <a:schemeClr val="tx1"/>
                  </a:solidFill>
                </a:endParaRPr>
              </a:p>
              <a:p>
                <a:pPr lvl="1"/>
                <a:r>
                  <a:rPr lang="en-GB" sz="1600" dirty="0">
                    <a:solidFill>
                      <a:schemeClr val="tx1"/>
                    </a:solidFill>
                  </a:rPr>
                  <a:t>SCI format 2-A configuration: Payload = 35 Bits</a:t>
                </a:r>
                <a:r>
                  <a:rPr lang="en-US" sz="1600" dirty="0">
                    <a:solidFill>
                      <a:schemeClr val="tx1"/>
                    </a:solidFill>
                  </a:rPr>
                  <a:t>, </a:t>
                </a:r>
                <a14:m>
                  <m:oMath xmlns:m="http://schemas.openxmlformats.org/officeDocument/2006/math">
                    <m:r>
                      <m:rPr>
                        <m:sty m:val="p"/>
                      </m:rPr>
                      <a:rPr lang="en-GB" sz="1600">
                        <a:solidFill>
                          <a:schemeClr val="tx1"/>
                        </a:solidFill>
                        <a:latin typeface="Cambria Math" panose="02040503050406030204" pitchFamily="18" charset="0"/>
                      </a:rPr>
                      <m:t>α</m:t>
                    </m:r>
                  </m:oMath>
                </a14:m>
                <a:r>
                  <a:rPr lang="en-GB" sz="1600" dirty="0">
                    <a:solidFill>
                      <a:schemeClr val="tx1"/>
                    </a:solidFill>
                  </a:rPr>
                  <a:t> = 1, </a:t>
                </a:r>
                <a14:m>
                  <m:oMath xmlns:m="http://schemas.openxmlformats.org/officeDocument/2006/math">
                    <m:sSub>
                      <m:sSubPr>
                        <m:ctrlPr>
                          <a:rPr lang="en-US" sz="1600" i="1">
                            <a:solidFill>
                              <a:schemeClr val="tx1"/>
                            </a:solidFill>
                            <a:latin typeface="Cambria Math" panose="02040503050406030204" pitchFamily="18" charset="0"/>
                          </a:rPr>
                        </m:ctrlPr>
                      </m:sSubPr>
                      <m:e>
                        <m:r>
                          <a:rPr lang="en-GB" sz="1600">
                            <a:solidFill>
                              <a:schemeClr val="tx1"/>
                            </a:solidFill>
                            <a:latin typeface="Cambria Math" panose="02040503050406030204" pitchFamily="18" charset="0"/>
                          </a:rPr>
                          <m:t>𝛽</m:t>
                        </m:r>
                      </m:e>
                      <m:sub>
                        <m:r>
                          <a:rPr lang="en-GB" sz="1600">
                            <a:solidFill>
                              <a:schemeClr val="tx1"/>
                            </a:solidFill>
                            <a:latin typeface="Cambria Math" panose="02040503050406030204" pitchFamily="18" charset="0"/>
                          </a:rPr>
                          <m:t>𝑜𝑓𝑓𝑠𝑒𝑡</m:t>
                        </m:r>
                      </m:sub>
                    </m:sSub>
                  </m:oMath>
                </a14:m>
                <a:r>
                  <a:rPr lang="en-GB" sz="1600" dirty="0">
                    <a:solidFill>
                      <a:schemeClr val="tx1"/>
                    </a:solidFill>
                  </a:rPr>
                  <a:t> = 3.5. </a:t>
                </a:r>
              </a:p>
              <a:p>
                <a:pPr lvl="1"/>
                <a:r>
                  <a:rPr lang="en-GB" sz="1600" dirty="0">
                    <a:solidFill>
                      <a:schemeClr val="tx1"/>
                    </a:solidFill>
                  </a:rPr>
                  <a:t>SNR UE1 = 30.35 dB</a:t>
                </a:r>
              </a:p>
              <a:p>
                <a:endParaRPr lang="en-US" sz="2000" dirty="0"/>
              </a:p>
              <a:p>
                <a:endParaRPr lang="en-US" dirty="0"/>
              </a:p>
            </p:txBody>
          </p:sp>
        </mc:Choice>
        <mc:Fallback>
          <p:sp>
            <p:nvSpPr>
              <p:cNvPr id="3" name="Content Placeholder 2">
                <a:extLst>
                  <a:ext uri="{FF2B5EF4-FFF2-40B4-BE49-F238E27FC236}">
                    <a16:creationId xmlns:a16="http://schemas.microsoft.com/office/drawing/2014/main" id="{9237651E-20B8-48B4-A48E-965799DE5BC0}"/>
                  </a:ext>
                </a:extLst>
              </p:cNvPr>
              <p:cNvSpPr>
                <a:spLocks noGrp="1" noRot="1" noChangeAspect="1" noMove="1" noResize="1" noEditPoints="1" noAdjustHandles="1" noChangeArrowheads="1" noChangeShapeType="1" noTextEdit="1"/>
              </p:cNvSpPr>
              <p:nvPr>
                <p:ph idx="1"/>
              </p:nvPr>
            </p:nvSpPr>
            <p:spPr>
              <a:blipFill>
                <a:blip r:embed="rId3"/>
                <a:stretch>
                  <a:fillRect l="-444" t="-621"/>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3D3A7291-7590-40DC-9A95-2B878A971086}"/>
              </a:ext>
            </a:extLst>
          </p:cNvPr>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dirty="0"/>
          </a:p>
        </p:txBody>
      </p:sp>
    </p:spTree>
    <p:extLst>
      <p:ext uri="{BB962C8B-B14F-4D97-AF65-F5344CB8AC3E}">
        <p14:creationId xmlns:p14="http://schemas.microsoft.com/office/powerpoint/2010/main" val="3394601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B1AD2-F3C8-4FFC-A497-90C2DC129097}"/>
              </a:ext>
            </a:extLst>
          </p:cNvPr>
          <p:cNvSpPr>
            <a:spLocks noGrp="1"/>
          </p:cNvSpPr>
          <p:nvPr>
            <p:ph type="title"/>
          </p:nvPr>
        </p:nvSpPr>
        <p:spPr/>
        <p:txBody>
          <a:bodyPr/>
          <a:lstStyle/>
          <a:p>
            <a:r>
              <a:rPr lang="en-US" dirty="0"/>
              <a:t>HARQ buffer soft combining test</a:t>
            </a:r>
          </a:p>
        </p:txBody>
      </p:sp>
      <p:sp>
        <p:nvSpPr>
          <p:cNvPr id="3" name="Content Placeholder 2">
            <a:extLst>
              <a:ext uri="{FF2B5EF4-FFF2-40B4-BE49-F238E27FC236}">
                <a16:creationId xmlns:a16="http://schemas.microsoft.com/office/drawing/2014/main" id="{162F9726-4A05-459E-94CA-04F1908721BA}"/>
              </a:ext>
            </a:extLst>
          </p:cNvPr>
          <p:cNvSpPr>
            <a:spLocks noGrp="1"/>
          </p:cNvSpPr>
          <p:nvPr>
            <p:ph idx="1"/>
          </p:nvPr>
        </p:nvSpPr>
        <p:spPr/>
        <p:txBody>
          <a:bodyPr/>
          <a:lstStyle/>
          <a:p>
            <a:pPr marL="342900" lvl="3" indent="-342900">
              <a:buFont typeface="Arial" panose="020B0604020202020204" pitchFamily="34" charset="0"/>
              <a:buChar char="•"/>
            </a:pPr>
            <a:r>
              <a:rPr lang="en-US" sz="1800" dirty="0"/>
              <a:t>Agreements from </a:t>
            </a:r>
            <a:r>
              <a:rPr lang="en-US" altLang="zh-CN" sz="1800" dirty="0"/>
              <a:t>RAN WG4 Meeting #97-e</a:t>
            </a:r>
            <a:endParaRPr lang="en-US" sz="1800" dirty="0"/>
          </a:p>
          <a:p>
            <a:pPr lvl="1"/>
            <a:r>
              <a:rPr lang="en-US" sz="1600" dirty="0"/>
              <a:t>Test purpose</a:t>
            </a:r>
          </a:p>
          <a:p>
            <a:pPr lvl="2"/>
            <a:r>
              <a:rPr lang="en-GB" sz="1400" dirty="0"/>
              <a:t>The main test purpose is to verify HARQ buffer combining. Configuring of high MCS and long interval between transmission and retransmission is not precluded.</a:t>
            </a:r>
            <a:endParaRPr lang="en-US" sz="1400" dirty="0"/>
          </a:p>
          <a:p>
            <a:pPr lvl="1"/>
            <a:r>
              <a:rPr lang="en-GB" sz="1600" dirty="0"/>
              <a:t>Test design</a:t>
            </a:r>
            <a:endParaRPr lang="en-US" sz="1600" dirty="0"/>
          </a:p>
          <a:p>
            <a:pPr lvl="2"/>
            <a:r>
              <a:rPr lang="en-GB" sz="1400" dirty="0"/>
              <a:t>CBW: 20 MHz</a:t>
            </a:r>
          </a:p>
          <a:p>
            <a:pPr lvl="2"/>
            <a:r>
              <a:rPr lang="en-GB" sz="1400" dirty="0"/>
              <a:t>For verification of n16 and n24, 16 or 24 UEs transmit signal one by one circularly for every slot and in the first subchannel.</a:t>
            </a:r>
            <a:endParaRPr lang="en-US" sz="1400" dirty="0"/>
          </a:p>
          <a:p>
            <a:pPr lvl="2"/>
            <a:r>
              <a:rPr lang="en-GB" sz="1400" dirty="0"/>
              <a:t>For verification of n32, the first 31 UEs transmit signal one by one circularly for every slot and in the first subchannel. The 32nd UE transmit signal in the same slot as the first UE but in the second subchannel.</a:t>
            </a:r>
            <a:endParaRPr lang="en-US" sz="1400" dirty="0"/>
          </a:p>
          <a:p>
            <a:pPr lvl="2"/>
            <a:r>
              <a:rPr lang="en-GB" sz="1400" dirty="0"/>
              <a:t>For verification of n64, first 31 UEs transmit signal one by one circularly for every slot and in the first subchannel, the next 31 UEs transmit signal one by one circularly for every slot and in the second subchannel, the last 2 UEs transmit signal in the same slot as the first two UEs but in the third subchannel.</a:t>
            </a:r>
          </a:p>
          <a:p>
            <a:pPr lvl="1"/>
            <a:r>
              <a:rPr lang="en-GB" sz="1600" dirty="0"/>
              <a:t>Propagation conditions: AWGN channel model</a:t>
            </a:r>
          </a:p>
          <a:p>
            <a:pPr lvl="1"/>
            <a:r>
              <a:rPr lang="en-US" sz="1600" dirty="0"/>
              <a:t>PSCCH resource allocation: 2 symbols and 10 RBs</a:t>
            </a:r>
          </a:p>
          <a:p>
            <a:pPr lvl="1"/>
            <a:r>
              <a:rPr lang="en-US" sz="1600" dirty="0"/>
              <a:t>2 DMRS symbols for PSSCH</a:t>
            </a:r>
          </a:p>
          <a:p>
            <a:pPr lvl="1"/>
            <a:r>
              <a:rPr lang="en-US" sz="1600" dirty="0"/>
              <a:t>PSFCH configuration: PSFCH with periodicity 1</a:t>
            </a:r>
          </a:p>
          <a:p>
            <a:pPr lvl="1"/>
            <a:r>
              <a:rPr lang="en-GB" sz="1600" dirty="0"/>
              <a:t>Test metric: 5% of PSSCH BLER</a:t>
            </a:r>
            <a:endParaRPr lang="en-US" sz="1600" dirty="0"/>
          </a:p>
          <a:p>
            <a:pPr lvl="1"/>
            <a:endParaRPr lang="en-US" sz="1400" dirty="0"/>
          </a:p>
          <a:p>
            <a:pPr lvl="1"/>
            <a:endParaRPr lang="en-US" sz="1400" dirty="0"/>
          </a:p>
          <a:p>
            <a:pPr marL="342900" lvl="3" indent="-342900">
              <a:buFont typeface="Arial" panose="020B0604020202020204" pitchFamily="34" charset="0"/>
              <a:buChar char="•"/>
            </a:pPr>
            <a:endParaRPr lang="en-US" dirty="0"/>
          </a:p>
          <a:p>
            <a:pPr marL="342900" lvl="3" indent="-342900">
              <a:buFont typeface="Arial" panose="020B0604020202020204" pitchFamily="34" charset="0"/>
              <a:buChar char="•"/>
            </a:pPr>
            <a:endParaRPr lang="en-GB" dirty="0"/>
          </a:p>
        </p:txBody>
      </p:sp>
      <p:sp>
        <p:nvSpPr>
          <p:cNvPr id="4" name="Slide Number Placeholder 3">
            <a:extLst>
              <a:ext uri="{FF2B5EF4-FFF2-40B4-BE49-F238E27FC236}">
                <a16:creationId xmlns:a16="http://schemas.microsoft.com/office/drawing/2014/main" id="{C54BC008-E902-4605-A824-A9072B93EAA6}"/>
              </a:ext>
            </a:extLst>
          </p:cNvPr>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Tree>
    <p:extLst>
      <p:ext uri="{BB962C8B-B14F-4D97-AF65-F5344CB8AC3E}">
        <p14:creationId xmlns:p14="http://schemas.microsoft.com/office/powerpoint/2010/main" val="12203865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92A50C-CEC8-4B81-9137-F61E3308E242}"/>
              </a:ext>
            </a:extLst>
          </p:cNvPr>
          <p:cNvSpPr>
            <a:spLocks noGrp="1"/>
          </p:cNvSpPr>
          <p:nvPr>
            <p:ph type="title"/>
          </p:nvPr>
        </p:nvSpPr>
        <p:spPr/>
        <p:txBody>
          <a:bodyPr/>
          <a:lstStyle/>
          <a:p>
            <a:r>
              <a:rPr lang="en-US" dirty="0"/>
              <a:t>HARQ buffer soft combining test</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397F7085-193E-469F-904F-55C14C549DE7}"/>
                  </a:ext>
                </a:extLst>
              </p:cNvPr>
              <p:cNvSpPr>
                <a:spLocks noGrp="1"/>
              </p:cNvSpPr>
              <p:nvPr>
                <p:ph idx="1"/>
              </p:nvPr>
            </p:nvSpPr>
            <p:spPr/>
            <p:txBody>
              <a:bodyPr/>
              <a:lstStyle/>
              <a:p>
                <a:pPr marL="342900" lvl="3" indent="-342900">
                  <a:buFont typeface="Arial" panose="020B0604020202020204" pitchFamily="34" charset="0"/>
                  <a:buChar char="•"/>
                </a:pPr>
                <a:r>
                  <a:rPr lang="en-US" sz="1800" dirty="0"/>
                  <a:t>Agreements for </a:t>
                </a:r>
                <a:r>
                  <a:rPr lang="en-US" altLang="zh-CN" sz="1800" dirty="0"/>
                  <a:t>RAN WG4 Meeting #98-e</a:t>
                </a:r>
                <a:endParaRPr lang="en-GB" sz="1800" dirty="0"/>
              </a:p>
              <a:p>
                <a:pPr lvl="1"/>
                <a:r>
                  <a:rPr lang="en-GB" sz="1600" dirty="0">
                    <a:solidFill>
                      <a:schemeClr val="tx1"/>
                    </a:solidFill>
                  </a:rPr>
                  <a:t>Test design for UE supporting n48 HARQ processes</a:t>
                </a:r>
              </a:p>
              <a:p>
                <a:pPr lvl="2"/>
                <a:r>
                  <a:rPr lang="en-GB" sz="1400" dirty="0">
                    <a:solidFill>
                      <a:schemeClr val="tx1"/>
                    </a:solidFill>
                  </a:rPr>
                  <a:t>Add the following test to verify UE support receive 48 HARQ processes per slot: “For verification of n48, the first 31 UEs transmit signal one by one circularly for every slot and in the first subchannel. The next 17 UEs transmit signal one by one circularly for every slot and in the second subchannel</a:t>
                </a:r>
              </a:p>
              <a:p>
                <a:pPr lvl="1"/>
                <a:r>
                  <a:rPr lang="en-GB" sz="1600" dirty="0">
                    <a:solidFill>
                      <a:schemeClr val="tx1"/>
                    </a:solidFill>
                  </a:rPr>
                  <a:t>Sub-channel size: 10 PRBs</a:t>
                </a:r>
              </a:p>
              <a:p>
                <a:pPr lvl="1"/>
                <a:r>
                  <a:rPr lang="en-US" sz="1600" dirty="0">
                    <a:solidFill>
                      <a:schemeClr val="tx1"/>
                    </a:solidFill>
                  </a:rPr>
                  <a:t>SCI stage 2 configuration: </a:t>
                </a:r>
                <a:r>
                  <a:rPr lang="en-GB" sz="1600" dirty="0">
                    <a:solidFill>
                      <a:schemeClr val="tx1"/>
                    </a:solidFill>
                  </a:rPr>
                  <a:t>Payload = 35 Bits</a:t>
                </a:r>
                <a:r>
                  <a:rPr lang="en-US" sz="1600" dirty="0">
                    <a:solidFill>
                      <a:schemeClr val="tx1"/>
                    </a:solidFill>
                  </a:rPr>
                  <a:t>, </a:t>
                </a:r>
                <a14:m>
                  <m:oMath xmlns:m="http://schemas.openxmlformats.org/officeDocument/2006/math">
                    <m:sSub>
                      <m:sSubPr>
                        <m:ctrlPr>
                          <a:rPr lang="en-US" sz="1600" i="1">
                            <a:solidFill>
                              <a:schemeClr val="tx1"/>
                            </a:solidFill>
                            <a:latin typeface="Cambria Math" panose="02040503050406030204" pitchFamily="18" charset="0"/>
                          </a:rPr>
                        </m:ctrlPr>
                      </m:sSubPr>
                      <m:e>
                        <m:r>
                          <a:rPr lang="en-GB" sz="1600">
                            <a:solidFill>
                              <a:schemeClr val="tx1"/>
                            </a:solidFill>
                            <a:latin typeface="Cambria Math" panose="02040503050406030204" pitchFamily="18" charset="0"/>
                          </a:rPr>
                          <m:t>𝛽</m:t>
                        </m:r>
                      </m:e>
                      <m:sub>
                        <m:r>
                          <a:rPr lang="en-GB" sz="1600">
                            <a:solidFill>
                              <a:schemeClr val="tx1"/>
                            </a:solidFill>
                            <a:latin typeface="Cambria Math" panose="02040503050406030204" pitchFamily="18" charset="0"/>
                          </a:rPr>
                          <m:t>𝑜𝑓𝑓𝑠𝑒𝑡</m:t>
                        </m:r>
                      </m:sub>
                    </m:sSub>
                  </m:oMath>
                </a14:m>
                <a:r>
                  <a:rPr lang="en-GB" sz="1600" dirty="0">
                    <a:solidFill>
                      <a:schemeClr val="tx1"/>
                    </a:solidFill>
                  </a:rPr>
                  <a:t> = 2.5</a:t>
                </a:r>
              </a:p>
              <a:p>
                <a:pPr lvl="1"/>
                <a:r>
                  <a:rPr lang="en-GB" sz="1600" dirty="0">
                    <a:solidFill>
                      <a:schemeClr val="tx1"/>
                    </a:solidFill>
                  </a:rPr>
                  <a:t>MCS</a:t>
                </a:r>
                <a:endParaRPr lang="en-US" sz="1600" dirty="0">
                  <a:solidFill>
                    <a:schemeClr val="tx1"/>
                  </a:solidFill>
                </a:endParaRPr>
              </a:p>
              <a:p>
                <a:pPr lvl="2"/>
                <a:r>
                  <a:rPr lang="en-GB" sz="1400" dirty="0">
                    <a:solidFill>
                      <a:schemeClr val="tx1"/>
                    </a:solidFill>
                  </a:rPr>
                  <a:t>MCS 28</a:t>
                </a:r>
              </a:p>
              <a:p>
                <a:pPr lvl="1"/>
                <a:r>
                  <a:rPr lang="en-GB" sz="1600" dirty="0">
                    <a:solidFill>
                      <a:schemeClr val="tx1"/>
                    </a:solidFill>
                  </a:rPr>
                  <a:t>Rx assumptions for simulation alignment</a:t>
                </a:r>
                <a:endParaRPr lang="en-US" sz="1600" dirty="0">
                  <a:solidFill>
                    <a:schemeClr val="tx1"/>
                  </a:solidFill>
                </a:endParaRPr>
              </a:p>
              <a:p>
                <a:pPr lvl="2"/>
                <a:r>
                  <a:rPr lang="en-GB" sz="1400" dirty="0">
                    <a:solidFill>
                      <a:schemeClr val="tx1"/>
                    </a:solidFill>
                  </a:rPr>
                  <a:t>Option 1: 600 Hz frequency offset and 12 Ts time offset </a:t>
                </a:r>
              </a:p>
              <a:p>
                <a:pPr lvl="2"/>
                <a:r>
                  <a:rPr lang="en-GB" sz="1400" dirty="0">
                    <a:solidFill>
                      <a:schemeClr val="tx1"/>
                    </a:solidFill>
                  </a:rPr>
                  <a:t>Option 2: 0 Hz frequency offset and 0 Ts time offset </a:t>
                </a:r>
              </a:p>
              <a:p>
                <a:pPr lvl="2"/>
                <a:r>
                  <a:rPr lang="en-GB" sz="1400" dirty="0">
                    <a:solidFill>
                      <a:schemeClr val="tx1"/>
                    </a:solidFill>
                  </a:rPr>
                  <a:t>Companies are encouraged to prepare link level simulation results for Option 1 and Option 2 in the next RAN4 meeting for scenarios with and without soft combining</a:t>
                </a:r>
              </a:p>
              <a:p>
                <a:pPr lvl="1"/>
                <a:r>
                  <a:rPr lang="en-GB" sz="1600" dirty="0">
                    <a:solidFill>
                      <a:schemeClr val="tx1"/>
                    </a:solidFill>
                  </a:rPr>
                  <a:t>How to define the requirements for different supported max number of HARQ process</a:t>
                </a:r>
                <a:endParaRPr lang="en-US" sz="1600" dirty="0">
                  <a:solidFill>
                    <a:schemeClr val="tx1"/>
                  </a:solidFill>
                </a:endParaRPr>
              </a:p>
              <a:p>
                <a:pPr lvl="2"/>
                <a:r>
                  <a:rPr lang="en-GB" sz="1400" dirty="0">
                    <a:solidFill>
                      <a:schemeClr val="tx1"/>
                    </a:solidFill>
                  </a:rPr>
                  <a:t>One set of performance requirements based on the results of n64</a:t>
                </a:r>
                <a:endParaRPr lang="en-US" sz="1600" dirty="0">
                  <a:solidFill>
                    <a:schemeClr val="tx1"/>
                  </a:solidFill>
                </a:endParaRPr>
              </a:p>
            </p:txBody>
          </p:sp>
        </mc:Choice>
        <mc:Fallback>
          <p:sp>
            <p:nvSpPr>
              <p:cNvPr id="3" name="Content Placeholder 2">
                <a:extLst>
                  <a:ext uri="{FF2B5EF4-FFF2-40B4-BE49-F238E27FC236}">
                    <a16:creationId xmlns:a16="http://schemas.microsoft.com/office/drawing/2014/main" id="{397F7085-193E-469F-904F-55C14C549DE7}"/>
                  </a:ext>
                </a:extLst>
              </p:cNvPr>
              <p:cNvSpPr>
                <a:spLocks noGrp="1" noRot="1" noChangeAspect="1" noMove="1" noResize="1" noEditPoints="1" noAdjustHandles="1" noChangeArrowheads="1" noChangeShapeType="1" noTextEdit="1"/>
              </p:cNvSpPr>
              <p:nvPr>
                <p:ph idx="1"/>
              </p:nvPr>
            </p:nvSpPr>
            <p:spPr>
              <a:blipFill>
                <a:blip r:embed="rId2"/>
                <a:stretch>
                  <a:fillRect l="-444" t="-621" r="-741"/>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8375ABF-A9C8-457C-BA86-53D17A833A46}"/>
              </a:ext>
            </a:extLst>
          </p:cNvPr>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3927349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1ABB9-D28B-4941-9767-015816620979}"/>
              </a:ext>
            </a:extLst>
          </p:cNvPr>
          <p:cNvSpPr>
            <a:spLocks noGrp="1"/>
          </p:cNvSpPr>
          <p:nvPr>
            <p:ph type="title"/>
          </p:nvPr>
        </p:nvSpPr>
        <p:spPr/>
        <p:txBody>
          <a:bodyPr/>
          <a:lstStyle/>
          <a:p>
            <a:r>
              <a:rPr lang="en-US" dirty="0"/>
              <a:t>PSFCH decoding capability test</a:t>
            </a:r>
          </a:p>
        </p:txBody>
      </p:sp>
      <p:sp>
        <p:nvSpPr>
          <p:cNvPr id="3" name="Content Placeholder 2">
            <a:extLst>
              <a:ext uri="{FF2B5EF4-FFF2-40B4-BE49-F238E27FC236}">
                <a16:creationId xmlns:a16="http://schemas.microsoft.com/office/drawing/2014/main" id="{26FA72D8-BF5E-4A30-8D2F-D292688D3DB1}"/>
              </a:ext>
            </a:extLst>
          </p:cNvPr>
          <p:cNvSpPr>
            <a:spLocks noGrp="1"/>
          </p:cNvSpPr>
          <p:nvPr>
            <p:ph idx="1"/>
          </p:nvPr>
        </p:nvSpPr>
        <p:spPr/>
        <p:txBody>
          <a:bodyPr/>
          <a:lstStyle/>
          <a:p>
            <a:pPr marL="342900" lvl="3" indent="-342900">
              <a:buFont typeface="Arial" panose="020B0604020202020204" pitchFamily="34" charset="0"/>
              <a:buChar char="•"/>
            </a:pPr>
            <a:r>
              <a:rPr lang="en-US" sz="1800" dirty="0"/>
              <a:t>Agreements from </a:t>
            </a:r>
            <a:r>
              <a:rPr lang="en-US" altLang="zh-CN" sz="1800" dirty="0"/>
              <a:t>RAN WG4 Meeting #97-e</a:t>
            </a:r>
            <a:endParaRPr lang="en-GB" sz="1800" dirty="0"/>
          </a:p>
          <a:p>
            <a:pPr lvl="1"/>
            <a:r>
              <a:rPr lang="en-GB" sz="1600" dirty="0"/>
              <a:t>Test design</a:t>
            </a:r>
          </a:p>
          <a:p>
            <a:pPr lvl="2"/>
            <a:r>
              <a:rPr lang="en-GB" sz="1400" dirty="0"/>
              <a:t>N UEs transmit PSFCH one by one following procedure from Section </a:t>
            </a:r>
            <a:r>
              <a:rPr lang="en-US" sz="1400" dirty="0"/>
              <a:t>16.3 of TS 38.1213</a:t>
            </a:r>
          </a:p>
          <a:p>
            <a:pPr lvl="2"/>
            <a:r>
              <a:rPr lang="en-GB" sz="1400" dirty="0"/>
              <a:t>N is {5, 15, 25, 32, 35, 45, 50, 64} depending on UE capability</a:t>
            </a:r>
          </a:p>
          <a:p>
            <a:pPr lvl="1"/>
            <a:r>
              <a:rPr lang="en-GB" sz="1600" dirty="0"/>
              <a:t>PSFCH periodicity 1</a:t>
            </a:r>
          </a:p>
          <a:p>
            <a:pPr lvl="1"/>
            <a:r>
              <a:rPr lang="en-GB" sz="1600" dirty="0"/>
              <a:t>Feedback mode</a:t>
            </a:r>
            <a:r>
              <a:rPr lang="en-US" sz="1600" dirty="0"/>
              <a:t>: </a:t>
            </a:r>
            <a:r>
              <a:rPr lang="en-US" altLang="zh-CN" sz="1600" dirty="0"/>
              <a:t>ACK/NACK</a:t>
            </a:r>
          </a:p>
          <a:p>
            <a:pPr lvl="1"/>
            <a:r>
              <a:rPr lang="en-GB" sz="1600" dirty="0"/>
              <a:t>Propagation conditions</a:t>
            </a:r>
            <a:endParaRPr lang="en-US" sz="1600" dirty="0"/>
          </a:p>
          <a:p>
            <a:pPr lvl="2"/>
            <a:r>
              <a:rPr lang="en-GB" sz="1400" dirty="0"/>
              <a:t>Static propagation condition without external noise</a:t>
            </a:r>
          </a:p>
          <a:p>
            <a:pPr lvl="1"/>
            <a:r>
              <a:rPr lang="en-GB" sz="1600" dirty="0"/>
              <a:t>Test metric</a:t>
            </a:r>
            <a:endParaRPr lang="en-US" sz="1600" dirty="0"/>
          </a:p>
          <a:p>
            <a:pPr lvl="2"/>
            <a:r>
              <a:rPr lang="en-US" altLang="ko-KR" sz="1400" dirty="0" err="1"/>
              <a:t>Pr</a:t>
            </a:r>
            <a:r>
              <a:rPr lang="en-US" altLang="ko-KR" sz="1400" dirty="0"/>
              <a:t>(DTX to ACK)&lt;1% and </a:t>
            </a:r>
            <a:r>
              <a:rPr lang="en-US" altLang="ko-KR" sz="1400" dirty="0" err="1"/>
              <a:t>Pr</a:t>
            </a:r>
            <a:r>
              <a:rPr lang="en-US" altLang="ko-KR" sz="1400" dirty="0"/>
              <a:t>(ACK miss)&lt;1% </a:t>
            </a:r>
          </a:p>
          <a:p>
            <a:pPr marL="342900" lvl="3" indent="-342900">
              <a:buFont typeface="Arial" panose="020B0604020202020204" pitchFamily="34" charset="0"/>
              <a:buChar char="•"/>
            </a:pPr>
            <a:r>
              <a:rPr lang="en-US" sz="1800" dirty="0"/>
              <a:t>Agreements for </a:t>
            </a:r>
            <a:r>
              <a:rPr lang="en-US" altLang="zh-CN" sz="1800" dirty="0"/>
              <a:t>RAN WG4 Meeting #98-e</a:t>
            </a:r>
            <a:endParaRPr lang="en-GB" sz="1800" dirty="0"/>
          </a:p>
          <a:p>
            <a:pPr lvl="1"/>
            <a:r>
              <a:rPr lang="en-GB" sz="1600" dirty="0"/>
              <a:t>CBW/SCS</a:t>
            </a:r>
            <a:endParaRPr lang="en-US" sz="1600" dirty="0"/>
          </a:p>
          <a:p>
            <a:pPr lvl="2"/>
            <a:r>
              <a:rPr lang="en-GB" sz="1400" dirty="0"/>
              <a:t>40 MHz, 30 kHz</a:t>
            </a:r>
          </a:p>
          <a:p>
            <a:pPr lvl="1"/>
            <a:r>
              <a:rPr lang="en-GB" sz="1600" dirty="0"/>
              <a:t>Number of sub-channels</a:t>
            </a:r>
          </a:p>
          <a:p>
            <a:pPr lvl="2"/>
            <a:r>
              <a:rPr lang="en-GB" sz="1400" dirty="0"/>
              <a:t>Multiple subchannels of size 10 PRBs (i.e. 10 for 40 MHz case)</a:t>
            </a:r>
          </a:p>
        </p:txBody>
      </p:sp>
      <p:sp>
        <p:nvSpPr>
          <p:cNvPr id="4" name="Slide Number Placeholder 3">
            <a:extLst>
              <a:ext uri="{FF2B5EF4-FFF2-40B4-BE49-F238E27FC236}">
                <a16:creationId xmlns:a16="http://schemas.microsoft.com/office/drawing/2014/main" id="{09BFEB79-F957-4E0F-BDC8-DF061F496C17}"/>
              </a:ext>
            </a:extLst>
          </p:cNvPr>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spTree>
    <p:extLst>
      <p:ext uri="{BB962C8B-B14F-4D97-AF65-F5344CB8AC3E}">
        <p14:creationId xmlns:p14="http://schemas.microsoft.com/office/powerpoint/2010/main" val="2581047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4D079-AD92-4BE4-A3D7-07B1D1115CD1}"/>
              </a:ext>
            </a:extLst>
          </p:cNvPr>
          <p:cNvSpPr>
            <a:spLocks noGrp="1"/>
          </p:cNvSpPr>
          <p:nvPr>
            <p:ph type="title"/>
          </p:nvPr>
        </p:nvSpPr>
        <p:spPr/>
        <p:txBody>
          <a:bodyPr/>
          <a:lstStyle/>
          <a:p>
            <a:r>
              <a:rPr lang="en-US" dirty="0"/>
              <a:t>PSCCH/PSSCH decoding capability test</a:t>
            </a:r>
          </a:p>
        </p:txBody>
      </p:sp>
      <p:sp>
        <p:nvSpPr>
          <p:cNvPr id="3" name="Content Placeholder 2">
            <a:extLst>
              <a:ext uri="{FF2B5EF4-FFF2-40B4-BE49-F238E27FC236}">
                <a16:creationId xmlns:a16="http://schemas.microsoft.com/office/drawing/2014/main" id="{22047EDC-303D-443C-9E11-2A61102595DF}"/>
              </a:ext>
            </a:extLst>
          </p:cNvPr>
          <p:cNvSpPr>
            <a:spLocks noGrp="1"/>
          </p:cNvSpPr>
          <p:nvPr>
            <p:ph idx="1"/>
          </p:nvPr>
        </p:nvSpPr>
        <p:spPr/>
        <p:txBody>
          <a:bodyPr/>
          <a:lstStyle/>
          <a:p>
            <a:pPr marL="342900" lvl="3" indent="-342900">
              <a:buFont typeface="Arial" panose="020B0604020202020204" pitchFamily="34" charset="0"/>
              <a:buChar char="•"/>
            </a:pPr>
            <a:r>
              <a:rPr lang="en-US" dirty="0"/>
              <a:t>Agreements from </a:t>
            </a:r>
            <a:r>
              <a:rPr lang="en-US" altLang="zh-CN" dirty="0"/>
              <a:t>RAN WG4 Meeting #97-e</a:t>
            </a:r>
            <a:endParaRPr lang="en-GB" dirty="0"/>
          </a:p>
          <a:p>
            <a:pPr lvl="1"/>
            <a:r>
              <a:rPr lang="en-GB" sz="1400" dirty="0"/>
              <a:t>DMRS configuration</a:t>
            </a:r>
            <a:r>
              <a:rPr lang="en-US" sz="1400" dirty="0"/>
              <a:t>: </a:t>
            </a:r>
            <a:r>
              <a:rPr lang="en-GB" sz="1400" dirty="0"/>
              <a:t>2 DMRS symbols</a:t>
            </a:r>
            <a:endParaRPr lang="en-US" sz="1400" dirty="0"/>
          </a:p>
          <a:p>
            <a:pPr lvl="1"/>
            <a:r>
              <a:rPr lang="en-GB" sz="1400" dirty="0"/>
              <a:t>MCS 4</a:t>
            </a:r>
            <a:endParaRPr lang="en-US" sz="1400" dirty="0"/>
          </a:p>
          <a:p>
            <a:pPr lvl="1"/>
            <a:r>
              <a:rPr lang="en-GB" sz="1400" dirty="0"/>
              <a:t>Propagation conditions: Static propagation condition without external noise</a:t>
            </a:r>
            <a:endParaRPr lang="en-US" sz="1400" dirty="0"/>
          </a:p>
          <a:p>
            <a:pPr lvl="1"/>
            <a:r>
              <a:rPr lang="en-GB" sz="1400" dirty="0"/>
              <a:t>Test metric</a:t>
            </a:r>
            <a:r>
              <a:rPr lang="en-US" sz="1400" dirty="0"/>
              <a:t>: </a:t>
            </a:r>
            <a:r>
              <a:rPr lang="en-GB" sz="1400" dirty="0"/>
              <a:t>Probability of missed PSCCH 1%</a:t>
            </a:r>
          </a:p>
          <a:p>
            <a:pPr marL="342900" lvl="3" indent="-342900">
              <a:buFont typeface="Arial" panose="020B0604020202020204" pitchFamily="34" charset="0"/>
              <a:buChar char="•"/>
            </a:pPr>
            <a:r>
              <a:rPr lang="en-US" dirty="0"/>
              <a:t>Agreements for </a:t>
            </a:r>
            <a:r>
              <a:rPr lang="en-US" altLang="zh-CN" dirty="0"/>
              <a:t>RAN WG4 Meeting #98-e</a:t>
            </a:r>
            <a:endParaRPr lang="en-GB" sz="1400" dirty="0"/>
          </a:p>
          <a:p>
            <a:pPr lvl="1"/>
            <a:r>
              <a:rPr lang="en-GB" sz="1400" dirty="0"/>
              <a:t>CBW and feedback configuration</a:t>
            </a:r>
            <a:endParaRPr lang="en-US" sz="1400" dirty="0"/>
          </a:p>
          <a:p>
            <a:pPr lvl="2"/>
            <a:r>
              <a:rPr lang="en-GB" sz="1200" dirty="0"/>
              <a:t>Option1: No PSFCH, AT command and 40 MHz </a:t>
            </a:r>
            <a:endParaRPr lang="en-US" sz="1200" dirty="0"/>
          </a:p>
          <a:p>
            <a:pPr lvl="2"/>
            <a:r>
              <a:rPr lang="en-GB" sz="1200" dirty="0"/>
              <a:t>Option2: Using PSFCH with PSFCH with periodicity 1 and flexibly CBW depending on </a:t>
            </a:r>
            <a:r>
              <a:rPr lang="en-GB" sz="1200" dirty="0" err="1"/>
              <a:t>psfch-TxNumber</a:t>
            </a:r>
            <a:r>
              <a:rPr lang="en-GB" sz="1200" dirty="0"/>
              <a:t> capability: </a:t>
            </a:r>
            <a:endParaRPr lang="en-US" sz="1200" dirty="0"/>
          </a:p>
          <a:p>
            <a:pPr lvl="3"/>
            <a:r>
              <a:rPr lang="en-GB" sz="1100" dirty="0"/>
              <a:t>40MHz channel bandwidth is for the UE supporting </a:t>
            </a:r>
            <a:r>
              <a:rPr lang="en-GB" sz="1100" dirty="0" err="1"/>
              <a:t>psfch-TxNumber</a:t>
            </a:r>
            <a:r>
              <a:rPr lang="en-GB" sz="1100" dirty="0"/>
              <a:t> =n16, 20MHz/30MHz channel bandwidth is for the UE supporting </a:t>
            </a:r>
            <a:r>
              <a:rPr lang="en-GB" sz="1100" dirty="0" err="1"/>
              <a:t>psfch-TxNumber</a:t>
            </a:r>
            <a:r>
              <a:rPr lang="en-GB" sz="1100" dirty="0"/>
              <a:t> =n8, and 10MHz channel bandwidth is for the UE supporting </a:t>
            </a:r>
            <a:r>
              <a:rPr lang="en-GB" sz="1100" dirty="0" err="1"/>
              <a:t>psfch-TxNumber</a:t>
            </a:r>
            <a:r>
              <a:rPr lang="en-GB" sz="1100" dirty="0"/>
              <a:t> =n4.</a:t>
            </a:r>
          </a:p>
          <a:p>
            <a:pPr lvl="2"/>
            <a:r>
              <a:rPr lang="en-GB" sz="1200" dirty="0"/>
              <a:t>Option 3: </a:t>
            </a:r>
            <a:r>
              <a:rPr lang="en-US" sz="1200" dirty="0"/>
              <a:t>40 MHz CBW, PSFCH based feedback and following test methodology</a:t>
            </a:r>
          </a:p>
          <a:p>
            <a:pPr lvl="3"/>
            <a:r>
              <a:rPr lang="en-GB" sz="1100" dirty="0"/>
              <a:t>TE sets PSSCH priority (in PSCCH) when PSFCH Tx capability &lt; 10, x PSSCH with higher priority, 10-x PSSCH with lower priority. Note that PSFCH is selected according to PSSCH priority, hence if PSFCH Tx capability = x, the x feedback corresponding to x high priority PSSCH is transmitted to TE.</a:t>
            </a:r>
            <a:endParaRPr lang="en-US" sz="1100" dirty="0"/>
          </a:p>
          <a:p>
            <a:pPr lvl="3"/>
            <a:r>
              <a:rPr lang="en-GB" sz="1100" dirty="0"/>
              <a:t>TE can verify UE PSCCH decoding success or failure by checking whether all the higher priority PSSCH feedback is received. In order to always feedback all the high priority SCHs, UE has to decode all CCH to know the priority. </a:t>
            </a:r>
            <a:endParaRPr lang="en-US" sz="1100" dirty="0"/>
          </a:p>
          <a:p>
            <a:pPr lvl="3"/>
            <a:r>
              <a:rPr lang="en-GB" sz="1100" dirty="0"/>
              <a:t>To avoid UE cheating, TE can randomize the location of higher priority PSSCHs</a:t>
            </a:r>
            <a:endParaRPr lang="en-US" sz="1100" dirty="0"/>
          </a:p>
          <a:p>
            <a:pPr lvl="2"/>
            <a:r>
              <a:rPr lang="en-US" sz="1200" dirty="0"/>
              <a:t>Companies are encouraged to analyze the pros and cons of each option for the next RAN4 meeting. </a:t>
            </a:r>
          </a:p>
          <a:p>
            <a:pPr lvl="1"/>
            <a:r>
              <a:rPr lang="en-US" sz="1400" dirty="0"/>
              <a:t>Verification of 2*floor(NRB /10 RBs) capability</a:t>
            </a:r>
          </a:p>
          <a:p>
            <a:pPr lvl="2"/>
            <a:r>
              <a:rPr lang="en-GB" sz="1200" dirty="0"/>
              <a:t>Not to verify 2*floor(NRB /10 RBs) capability in Rel-16 V2X</a:t>
            </a:r>
            <a:endParaRPr lang="en-US" sz="1400" dirty="0"/>
          </a:p>
          <a:p>
            <a:pPr lvl="1"/>
            <a:endParaRPr lang="en-US" sz="1400" dirty="0">
              <a:solidFill>
                <a:srgbClr val="FF0000"/>
              </a:solidFill>
            </a:endParaRPr>
          </a:p>
          <a:p>
            <a:endParaRPr lang="en-US" dirty="0"/>
          </a:p>
        </p:txBody>
      </p:sp>
      <p:sp>
        <p:nvSpPr>
          <p:cNvPr id="4" name="Slide Number Placeholder 3">
            <a:extLst>
              <a:ext uri="{FF2B5EF4-FFF2-40B4-BE49-F238E27FC236}">
                <a16:creationId xmlns:a16="http://schemas.microsoft.com/office/drawing/2014/main" id="{461EC793-F7E6-494A-8332-4685A7221C35}"/>
              </a:ext>
            </a:extLst>
          </p:cNvPr>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spTree>
    <p:extLst>
      <p:ext uri="{BB962C8B-B14F-4D97-AF65-F5344CB8AC3E}">
        <p14:creationId xmlns:p14="http://schemas.microsoft.com/office/powerpoint/2010/main" val="985688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D30EC-8E40-4190-AFC0-15F50B4E087B}"/>
              </a:ext>
            </a:extLst>
          </p:cNvPr>
          <p:cNvSpPr>
            <a:spLocks noGrp="1"/>
          </p:cNvSpPr>
          <p:nvPr>
            <p:ph type="title"/>
          </p:nvPr>
        </p:nvSpPr>
        <p:spPr/>
        <p:txBody>
          <a:bodyPr/>
          <a:lstStyle/>
          <a:p>
            <a:r>
              <a:rPr lang="en-US" dirty="0"/>
              <a:t>SDR with active </a:t>
            </a:r>
            <a:r>
              <a:rPr lang="en-US" dirty="0" err="1"/>
              <a:t>sidelink</a:t>
            </a:r>
            <a:r>
              <a:rPr lang="en-US" dirty="0"/>
              <a:t> test</a:t>
            </a:r>
          </a:p>
        </p:txBody>
      </p:sp>
      <p:sp>
        <p:nvSpPr>
          <p:cNvPr id="3" name="Content Placeholder 2">
            <a:extLst>
              <a:ext uri="{FF2B5EF4-FFF2-40B4-BE49-F238E27FC236}">
                <a16:creationId xmlns:a16="http://schemas.microsoft.com/office/drawing/2014/main" id="{CDD38D7A-A061-4039-A2CA-82AE6F265614}"/>
              </a:ext>
            </a:extLst>
          </p:cNvPr>
          <p:cNvSpPr>
            <a:spLocks noGrp="1"/>
          </p:cNvSpPr>
          <p:nvPr>
            <p:ph idx="1"/>
          </p:nvPr>
        </p:nvSpPr>
        <p:spPr/>
        <p:txBody>
          <a:bodyPr/>
          <a:lstStyle/>
          <a:p>
            <a:pPr marL="342900" lvl="3" indent="-342900">
              <a:buFont typeface="Arial" panose="020B0604020202020204" pitchFamily="34" charset="0"/>
              <a:buChar char="•"/>
            </a:pPr>
            <a:r>
              <a:rPr lang="en-US" sz="1800" dirty="0"/>
              <a:t>Agreements for </a:t>
            </a:r>
            <a:r>
              <a:rPr lang="en-US" altLang="zh-CN" sz="1800" dirty="0"/>
              <a:t>RAN WG4 Meeting #98-e</a:t>
            </a:r>
            <a:endParaRPr lang="en-GB" sz="1800" dirty="0">
              <a:solidFill>
                <a:srgbClr val="00B050"/>
              </a:solidFill>
            </a:endParaRPr>
          </a:p>
          <a:p>
            <a:pPr lvl="1"/>
            <a:r>
              <a:rPr lang="en-GB" sz="1600" dirty="0"/>
              <a:t>Not define the SDR test cases with active </a:t>
            </a:r>
            <a:r>
              <a:rPr lang="en-GB" sz="1600" dirty="0" err="1"/>
              <a:t>sidelink</a:t>
            </a:r>
            <a:r>
              <a:rPr lang="en-GB" sz="1600" dirty="0"/>
              <a:t> in Rel-16 V2X WI.</a:t>
            </a:r>
            <a:endParaRPr lang="en-US" sz="1600" dirty="0"/>
          </a:p>
          <a:p>
            <a:pPr lvl="1"/>
            <a:r>
              <a:rPr lang="en-GB" sz="1600" dirty="0"/>
              <a:t>RAN4 also realize with such agreements, the co-current operation has not been verified by Rel-16 RAN4 demodulation requirements. RAN4 can further discuss and define corresponding test cases if needed in Rel-17 timeframe i.e. Rel-17 </a:t>
            </a:r>
            <a:r>
              <a:rPr lang="en-GB" sz="1600" dirty="0" err="1"/>
              <a:t>sidelink</a:t>
            </a:r>
            <a:r>
              <a:rPr lang="en-GB" sz="1600" dirty="0"/>
              <a:t> enhancement WI.</a:t>
            </a:r>
            <a:endParaRPr lang="en-US" sz="1600" dirty="0"/>
          </a:p>
        </p:txBody>
      </p:sp>
      <p:sp>
        <p:nvSpPr>
          <p:cNvPr id="4" name="Slide Number Placeholder 3">
            <a:extLst>
              <a:ext uri="{FF2B5EF4-FFF2-40B4-BE49-F238E27FC236}">
                <a16:creationId xmlns:a16="http://schemas.microsoft.com/office/drawing/2014/main" id="{50B511D5-08AD-4317-8293-1C262E98D703}"/>
              </a:ext>
            </a:extLst>
          </p:cNvPr>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spTree>
    <p:extLst>
      <p:ext uri="{BB962C8B-B14F-4D97-AF65-F5344CB8AC3E}">
        <p14:creationId xmlns:p14="http://schemas.microsoft.com/office/powerpoint/2010/main" val="38848153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2.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Props1.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2.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00F65EB-5730-43A8-9AFA-15BFC5DC8F7F}">
  <ds:schemaRefs>
    <ds:schemaRef ds:uri="http://schemas.microsoft.com/office/2006/metadata/properties"/>
    <ds:schemaRef ds:uri="http://schemas.microsoft.com/office/infopath/2007/PartnerControls"/>
    <ds:schemaRef ds:uri="66EEDB98-F073-460B-B9B0-9643F9FE785E"/>
  </ds:schemaRefs>
</ds:datastoreItem>
</file>

<file path=docProps/app.xml><?xml version="1.0" encoding="utf-8"?>
<Properties xmlns="http://schemas.openxmlformats.org/officeDocument/2006/extended-properties" xmlns:vt="http://schemas.openxmlformats.org/officeDocument/2006/docPropsVTypes">
  <Template/>
  <TotalTime>21868</TotalTime>
  <Words>1006</Words>
  <Application>Microsoft Office PowerPoint</Application>
  <PresentationFormat>On-screen Show (4:3)</PresentationFormat>
  <Paragraphs>92</Paragraphs>
  <Slides>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Cambria Math</vt:lpstr>
      <vt:lpstr>Office Theme</vt:lpstr>
      <vt:lpstr>Way forward on multiple link tests for NR V2X demodulation performance</vt:lpstr>
      <vt:lpstr>Power imbalance requirements</vt:lpstr>
      <vt:lpstr>HARQ buffer soft combining test</vt:lpstr>
      <vt:lpstr>HARQ buffer soft combining test</vt:lpstr>
      <vt:lpstr>PSFCH decoding capability test</vt:lpstr>
      <vt:lpstr>PSCCH/PSSCH decoding capability test</vt:lpstr>
      <vt:lpstr>SDR with active sidelink test</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Intel #98e</cp:lastModifiedBy>
  <cp:revision>1579</cp:revision>
  <dcterms:created xsi:type="dcterms:W3CDTF">2013-05-13T16:02:00Z</dcterms:created>
  <dcterms:modified xsi:type="dcterms:W3CDTF">2021-02-03T23:34:54Z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2b7ba4fd-3fc9-44f2-a22f-87649a8e6ab0</vt:lpwstr>
  </property>
  <property fmtid="{D5CDD505-2E9C-101B-9397-08002B2CF9AE}" pid="7" name="CTP_TimeStamp">
    <vt:lpwstr>2020-06-03 23:12:04Z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1519970649</vt:lpwstr>
  </property>
  <property fmtid="{D5CDD505-2E9C-101B-9397-08002B2CF9AE}" pid="19" name="CTPClassification">
    <vt:lpwstr>CTP_NT</vt:lpwstr>
  </property>
  <property fmtid="{D5CDD505-2E9C-101B-9397-08002B2CF9AE}" pid="20" name="NSCPROP_SA">
    <vt:lpwstr>C:\Users\Administrator\Desktop\NR UE Ad-hoc Oct\R4-18xxxxx - WF on NR General and UE PDSCH Demod v1.pptx</vt:lpwstr>
  </property>
  <property fmtid="{D5CDD505-2E9C-101B-9397-08002B2CF9AE}" pid="21" name="_AdHocReviewCycleID">
    <vt:i4>-1884090725</vt:i4>
  </property>
  <property fmtid="{D5CDD505-2E9C-101B-9397-08002B2CF9AE}" pid="22" name="_EmailSubject">
    <vt:lpwstr>[Rel-16 UE Demod] WF on Normal NR CA requirements</vt:lpwstr>
  </property>
  <property fmtid="{D5CDD505-2E9C-101B-9397-08002B2CF9AE}" pid="23" name="_AuthorEmail">
    <vt:lpwstr>gnigam@qti.qualcomm.com</vt:lpwstr>
  </property>
  <property fmtid="{D5CDD505-2E9C-101B-9397-08002B2CF9AE}" pid="24" name="_AuthorEmailDisplayName">
    <vt:lpwstr>Gaurav Nigam</vt:lpwstr>
  </property>
</Properties>
</file>