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3648" r:id="rId4"/>
  </p:sldMasterIdLst>
  <p:notesMasterIdLst>
    <p:notesMasterId r:id="rId9"/>
  </p:notesMasterIdLst>
  <p:sldIdLst>
    <p:sldId id="256" r:id="rId5"/>
    <p:sldId id="263" r:id="rId6"/>
    <p:sldId id="264" r:id="rId7"/>
    <p:sldId id="265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6" clrIdx="0"/>
  <p:cmAuthor id="2" name="Valentin Gheorghiu" initials="VG" lastIdx="6" clrIdx="1"/>
  <p:cmAuthor id="3" name="CATT1" initials="CATT" lastIdx="1" clrIdx="2"/>
  <p:cmAuthor id="4" name="CATT" initials="CATT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4" autoAdjust="0"/>
    <p:restoredTop sz="95210" autoAdjust="0"/>
  </p:normalViewPr>
  <p:slideViewPr>
    <p:cSldViewPr snapToGrid="0">
      <p:cViewPr varScale="1">
        <p:scale>
          <a:sx n="66" d="100"/>
          <a:sy n="66" d="100"/>
        </p:scale>
        <p:origin x="84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979E3-7E37-4AB9-B6FD-0052AFB6BEB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C03A6-629C-4E0D-9C19-DC7D6CFD0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8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/>
              <a:t>WF on AAS co-location for adjacent bands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84A3B4-D933-4AE1-9942-90A96CABBAD8}"/>
              </a:ext>
            </a:extLst>
          </p:cNvPr>
          <p:cNvSpPr txBox="1"/>
          <p:nvPr/>
        </p:nvSpPr>
        <p:spPr>
          <a:xfrm>
            <a:off x="9932709" y="39759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R4-2103787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628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</a:t>
            </a:r>
            <a:r>
              <a:rPr lang="en-GB" altLang="ja-JP" b="1" dirty="0" smtClean="0"/>
              <a:t>98-e</a:t>
            </a:r>
            <a:endParaRPr lang="ja-JP" altLang="ja-JP" dirty="0"/>
          </a:p>
          <a:p>
            <a:pPr hangingPunct="0"/>
            <a:r>
              <a:rPr lang="en-GB" altLang="zh-CN" b="1" dirty="0"/>
              <a:t>Online, </a:t>
            </a:r>
            <a:r>
              <a:rPr lang="en-GB" altLang="zh-CN" b="1" dirty="0" smtClean="0"/>
              <a:t>25 Jan </a:t>
            </a:r>
            <a:r>
              <a:rPr lang="en-GB" altLang="zh-CN" b="1" dirty="0"/>
              <a:t>– </a:t>
            </a:r>
            <a:r>
              <a:rPr lang="en-GB" altLang="zh-CN" b="1" dirty="0" smtClean="0"/>
              <a:t>05 Feb 2021</a:t>
            </a:r>
            <a:endParaRPr lang="zh-CN" altLang="zh-CN" b="1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A single paper was submitted in this meeting (R4-1202430) in response to the WF from RAN4#97-e (R4-2016072).</a:t>
            </a:r>
          </a:p>
          <a:p>
            <a:r>
              <a:rPr kumimoji="1" lang="en-GB" altLang="ja-JP" dirty="0" smtClean="0"/>
              <a:t>The issue was discussed for the 1</a:t>
            </a:r>
            <a:r>
              <a:rPr kumimoji="1" lang="en-GB" altLang="ja-JP" baseline="30000" dirty="0" smtClean="0"/>
              <a:t>st</a:t>
            </a:r>
            <a:r>
              <a:rPr kumimoji="1" lang="en-GB" altLang="ja-JP" dirty="0" smtClean="0"/>
              <a:t> time in the GTW meeting 29/1/21.</a:t>
            </a:r>
            <a:endParaRPr kumimoji="1" lang="en-US" altLang="ja-JP" dirty="0" smtClean="0"/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7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The discussion on the issue raised the following key points:</a:t>
            </a:r>
          </a:p>
          <a:p>
            <a:pPr lvl="1"/>
            <a:r>
              <a:rPr lang="en-GB" altLang="ja-JP" dirty="0" smtClean="0"/>
              <a:t>Site engineering solutions should not be included in the alignment requirement </a:t>
            </a:r>
            <a:r>
              <a:rPr lang="en-GB" altLang="ja-JP" dirty="0" smtClean="0">
                <a:solidFill>
                  <a:srgbClr val="FF0000"/>
                </a:solidFill>
              </a:rPr>
              <a:t>(in the test specification)</a:t>
            </a:r>
          </a:p>
          <a:p>
            <a:pPr lvl="1"/>
            <a:r>
              <a:rPr lang="en-GB" altLang="ja-JP" dirty="0" smtClean="0"/>
              <a:t>An alternative method to the non-AAS BPF (band pass filter) solution should be found for AAS, changing test requirement is not suitable.</a:t>
            </a:r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A similar solution to that for the non-AAS (i.e. pointing to site engineering solutions in a TR) may be more suitable</a:t>
            </a:r>
          </a:p>
          <a:p>
            <a:pPr lvl="1"/>
            <a:r>
              <a:rPr lang="en-GB" altLang="ja-JP" dirty="0" smtClean="0"/>
              <a:t>Site engineering solutions should not be included until real deployment issues appear.</a:t>
            </a:r>
          </a:p>
          <a:p>
            <a:pPr lvl="1"/>
            <a:endParaRPr lang="en-GB" altLang="ja-JP" dirty="0"/>
          </a:p>
          <a:p>
            <a:endParaRPr lang="en-GB" altLang="ja-JP" dirty="0" smtClean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02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GB" altLang="ja-JP" dirty="0" smtClean="0"/>
              <a:t>WF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ja-JP" dirty="0" smtClean="0"/>
              <a:t>Companies are encouraged to:</a:t>
            </a:r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Demonstrate the need for a solution to this issue in a real deployment scenario</a:t>
            </a:r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Assuming the need </a:t>
            </a:r>
            <a:r>
              <a:rPr lang="en-GB" altLang="ja-JP" smtClean="0">
                <a:solidFill>
                  <a:srgbClr val="FF0000"/>
                </a:solidFill>
              </a:rPr>
              <a:t>exists, </a:t>
            </a:r>
            <a:r>
              <a:rPr lang="en-GB" altLang="ja-JP" smtClean="0"/>
              <a:t>propose </a:t>
            </a:r>
            <a:r>
              <a:rPr lang="en-GB" altLang="ja-JP" dirty="0" smtClean="0"/>
              <a:t>site engineering solutions </a:t>
            </a:r>
            <a:r>
              <a:rPr lang="en-GB" altLang="ja-JP" dirty="0" smtClean="0">
                <a:solidFill>
                  <a:srgbClr val="FF0000"/>
                </a:solidFill>
              </a:rPr>
              <a:t>(which could be referenced in a TR for example)</a:t>
            </a:r>
            <a:r>
              <a:rPr lang="en-GB" altLang="ja-JP" dirty="0" smtClean="0"/>
              <a:t> that would offer a solution to the problem whilst taking the issues raised in this WF into account.</a:t>
            </a:r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91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B22670-1274-498F-89E4-91E8787B9566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cc9c437c-ae0c-4066-8d90-a0f7de786127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1141</TotalTime>
  <Words>210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等线</vt:lpstr>
      <vt:lpstr>等线 Light</vt:lpstr>
      <vt:lpstr>宋体</vt:lpstr>
      <vt:lpstr>游ゴシック</vt:lpstr>
      <vt:lpstr>游ゴシック Light</vt:lpstr>
      <vt:lpstr>Arial</vt:lpstr>
      <vt:lpstr>Calibri</vt:lpstr>
      <vt:lpstr>Calibri Light</vt:lpstr>
      <vt:lpstr>Office Theme</vt:lpstr>
      <vt:lpstr>WF on AAS co-location for adjacent bands</vt:lpstr>
      <vt:lpstr>Background</vt:lpstr>
      <vt:lpstr>Discussion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Richard Kybett</dc:creator>
  <cp:lastModifiedBy>Huawei-RKy</cp:lastModifiedBy>
  <cp:revision>75</cp:revision>
  <dcterms:created xsi:type="dcterms:W3CDTF">2018-11-16T19:32:30Z</dcterms:created>
  <dcterms:modified xsi:type="dcterms:W3CDTF">2021-02-04T11:39:57Z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D:\RAN4 Meeting Doc\RAN4_95e\Draft_R4-2008775WFonIABDynamicRange_Nokia- Ericsson_QC_Ericsson2_CATT.pptx</vt:lpwstr>
  </property>
</Properties>
</file>