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20"/>
  </p:notesMasterIdLst>
  <p:sldIdLst>
    <p:sldId id="256" r:id="rId7"/>
    <p:sldId id="368" r:id="rId8"/>
    <p:sldId id="369" r:id="rId9"/>
    <p:sldId id="372" r:id="rId10"/>
    <p:sldId id="374" r:id="rId11"/>
    <p:sldId id="375" r:id="rId12"/>
    <p:sldId id="370" r:id="rId13"/>
    <p:sldId id="373" r:id="rId14"/>
    <p:sldId id="371" r:id="rId15"/>
    <p:sldId id="376" r:id="rId16"/>
    <p:sldId id="377" r:id="rId17"/>
    <p:sldId id="378" r:id="rId18"/>
    <p:sldId id="278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W" lastIdx="1" clrIdx="0"/>
  <p:cmAuthor id="2" name="Moderator" initials="AM" lastIdx="1" clrIdx="1"/>
  <p:cmAuthor id="3" name="Mueller, Axel (Nokia - FR/Paris-Saclay)" initials="MA(-F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28" autoAdjust="0"/>
    <p:restoredTop sz="91920" autoAdjust="0"/>
  </p:normalViewPr>
  <p:slideViewPr>
    <p:cSldViewPr>
      <p:cViewPr varScale="1">
        <p:scale>
          <a:sx n="75" d="100"/>
          <a:sy n="75" d="100"/>
        </p:scale>
        <p:origin x="1157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rov, Dmitry (Nokia - FI/Espoo)" userId="e0f276f4-a4cb-4540-8cef-44a57418306b" providerId="ADAL" clId="{C9466E77-8401-44CD-A723-28A357335521}"/>
    <pc:docChg chg="modSld">
      <pc:chgData name="Petrov, Dmitry (Nokia - FI/Espoo)" userId="e0f276f4-a4cb-4540-8cef-44a57418306b" providerId="ADAL" clId="{C9466E77-8401-44CD-A723-28A357335521}" dt="2021-02-03T22:45:16.314" v="14" actId="20577"/>
      <pc:docMkLst>
        <pc:docMk/>
      </pc:docMkLst>
      <pc:sldChg chg="modSp">
        <pc:chgData name="Petrov, Dmitry (Nokia - FI/Espoo)" userId="e0f276f4-a4cb-4540-8cef-44a57418306b" providerId="ADAL" clId="{C9466E77-8401-44CD-A723-28A357335521}" dt="2021-02-03T22:45:16.314" v="14" actId="20577"/>
        <pc:sldMkLst>
          <pc:docMk/>
          <pc:sldMk cId="2603299940" sldId="369"/>
        </pc:sldMkLst>
        <pc:spChg chg="mod">
          <ac:chgData name="Petrov, Dmitry (Nokia - FI/Espoo)" userId="e0f276f4-a4cb-4540-8cef-44a57418306b" providerId="ADAL" clId="{C9466E77-8401-44CD-A723-28A357335521}" dt="2021-02-03T22:45:16.314" v="14" actId="20577"/>
          <ac:spMkLst>
            <pc:docMk/>
            <pc:sldMk cId="2603299940" sldId="369"/>
            <ac:spMk id="2" creationId="{E7EB738D-1B07-40E8-A380-606C0BAABC0F}"/>
          </ac:spMkLst>
        </pc:spChg>
      </pc:sldChg>
    </pc:docChg>
  </pc:docChgLst>
  <pc:docChgLst>
    <pc:chgData name="Petrov, Dmitry (Nokia - FI/Espoo)" userId="e0f276f4-a4cb-4540-8cef-44a57418306b" providerId="ADAL" clId="{90474E83-FC1C-4833-B8D6-41D5AB3C7189}"/>
    <pc:docChg chg="custSel modSld">
      <pc:chgData name="Petrov, Dmitry (Nokia - FI/Espoo)" userId="e0f276f4-a4cb-4540-8cef-44a57418306b" providerId="ADAL" clId="{90474E83-FC1C-4833-B8D6-41D5AB3C7189}" dt="2021-02-03T22:30:29.659" v="233" actId="20577"/>
      <pc:docMkLst>
        <pc:docMk/>
      </pc:docMkLst>
      <pc:sldChg chg="modSp">
        <pc:chgData name="Petrov, Dmitry (Nokia - FI/Espoo)" userId="e0f276f4-a4cb-4540-8cef-44a57418306b" providerId="ADAL" clId="{90474E83-FC1C-4833-B8D6-41D5AB3C7189}" dt="2021-02-03T22:27:26.506" v="90" actId="20577"/>
        <pc:sldMkLst>
          <pc:docMk/>
          <pc:sldMk cId="2781486706" sldId="370"/>
        </pc:sldMkLst>
        <pc:spChg chg="mod">
          <ac:chgData name="Petrov, Dmitry (Nokia - FI/Espoo)" userId="e0f276f4-a4cb-4540-8cef-44a57418306b" providerId="ADAL" clId="{90474E83-FC1C-4833-B8D6-41D5AB3C7189}" dt="2021-02-03T22:27:26.506" v="90" actId="20577"/>
          <ac:spMkLst>
            <pc:docMk/>
            <pc:sldMk cId="2781486706" sldId="370"/>
            <ac:spMk id="2" creationId="{43523EFE-8720-439D-8AED-82A37F263AF8}"/>
          </ac:spMkLst>
        </pc:spChg>
        <pc:spChg chg="mod">
          <ac:chgData name="Petrov, Dmitry (Nokia - FI/Espoo)" userId="e0f276f4-a4cb-4540-8cef-44a57418306b" providerId="ADAL" clId="{90474E83-FC1C-4833-B8D6-41D5AB3C7189}" dt="2021-02-03T22:26:52.476" v="74" actId="27636"/>
          <ac:spMkLst>
            <pc:docMk/>
            <pc:sldMk cId="2781486706" sldId="370"/>
            <ac:spMk id="3" creationId="{A639B2CA-E6AC-490A-80D1-0A7D07BACFC0}"/>
          </ac:spMkLst>
        </pc:spChg>
      </pc:sldChg>
      <pc:sldChg chg="modSp">
        <pc:chgData name="Petrov, Dmitry (Nokia - FI/Espoo)" userId="e0f276f4-a4cb-4540-8cef-44a57418306b" providerId="ADAL" clId="{90474E83-FC1C-4833-B8D6-41D5AB3C7189}" dt="2021-02-03T22:30:12.455" v="232" actId="14"/>
        <pc:sldMkLst>
          <pc:docMk/>
          <pc:sldMk cId="485152126" sldId="371"/>
        </pc:sldMkLst>
        <pc:spChg chg="mod">
          <ac:chgData name="Petrov, Dmitry (Nokia - FI/Espoo)" userId="e0f276f4-a4cb-4540-8cef-44a57418306b" providerId="ADAL" clId="{90474E83-FC1C-4833-B8D6-41D5AB3C7189}" dt="2021-02-03T22:29:40.134" v="228" actId="20577"/>
          <ac:spMkLst>
            <pc:docMk/>
            <pc:sldMk cId="485152126" sldId="371"/>
            <ac:spMk id="2" creationId="{C26BF739-FC5D-49EC-B34A-C02F01941EFA}"/>
          </ac:spMkLst>
        </pc:spChg>
        <pc:spChg chg="mod">
          <ac:chgData name="Petrov, Dmitry (Nokia - FI/Espoo)" userId="e0f276f4-a4cb-4540-8cef-44a57418306b" providerId="ADAL" clId="{90474E83-FC1C-4833-B8D6-41D5AB3C7189}" dt="2021-02-03T22:30:12.455" v="232" actId="14"/>
          <ac:spMkLst>
            <pc:docMk/>
            <pc:sldMk cId="485152126" sldId="371"/>
            <ac:spMk id="3" creationId="{583B3155-27C1-42EE-A7EB-7634132AEA39}"/>
          </ac:spMkLst>
        </pc:spChg>
      </pc:sldChg>
      <pc:sldChg chg="modSp">
        <pc:chgData name="Petrov, Dmitry (Nokia - FI/Espoo)" userId="e0f276f4-a4cb-4540-8cef-44a57418306b" providerId="ADAL" clId="{90474E83-FC1C-4833-B8D6-41D5AB3C7189}" dt="2021-02-03T22:30:29.659" v="233" actId="20577"/>
        <pc:sldMkLst>
          <pc:docMk/>
          <pc:sldMk cId="271540402" sldId="373"/>
        </pc:sldMkLst>
        <pc:spChg chg="mod">
          <ac:chgData name="Petrov, Dmitry (Nokia - FI/Espoo)" userId="e0f276f4-a4cb-4540-8cef-44a57418306b" providerId="ADAL" clId="{90474E83-FC1C-4833-B8D6-41D5AB3C7189}" dt="2021-02-03T22:27:38.297" v="107" actId="20577"/>
          <ac:spMkLst>
            <pc:docMk/>
            <pc:sldMk cId="271540402" sldId="373"/>
            <ac:spMk id="2" creationId="{BAF956DA-0F01-4697-B2BA-F7EFF59698ED}"/>
          </ac:spMkLst>
        </pc:spChg>
        <pc:spChg chg="mod">
          <ac:chgData name="Petrov, Dmitry (Nokia - FI/Espoo)" userId="e0f276f4-a4cb-4540-8cef-44a57418306b" providerId="ADAL" clId="{90474E83-FC1C-4833-B8D6-41D5AB3C7189}" dt="2021-02-03T22:30:29.659" v="233" actId="20577"/>
          <ac:spMkLst>
            <pc:docMk/>
            <pc:sldMk cId="271540402" sldId="373"/>
            <ac:spMk id="3" creationId="{E80CCCBB-F656-49A6-8BF2-585DEC180C79}"/>
          </ac:spMkLst>
        </pc:spChg>
      </pc:sldChg>
      <pc:sldChg chg="modSp">
        <pc:chgData name="Petrov, Dmitry (Nokia - FI/Espoo)" userId="e0f276f4-a4cb-4540-8cef-44a57418306b" providerId="ADAL" clId="{90474E83-FC1C-4833-B8D6-41D5AB3C7189}" dt="2021-02-03T22:25:51.015" v="41" actId="20577"/>
        <pc:sldMkLst>
          <pc:docMk/>
          <pc:sldMk cId="2121243999" sldId="374"/>
        </pc:sldMkLst>
        <pc:spChg chg="mod">
          <ac:chgData name="Petrov, Dmitry (Nokia - FI/Espoo)" userId="e0f276f4-a4cb-4540-8cef-44a57418306b" providerId="ADAL" clId="{90474E83-FC1C-4833-B8D6-41D5AB3C7189}" dt="2021-02-03T22:25:51.015" v="41" actId="20577"/>
          <ac:spMkLst>
            <pc:docMk/>
            <pc:sldMk cId="2121243999" sldId="374"/>
            <ac:spMk id="2" creationId="{8A428DBC-A6B2-4A79-A2B8-C9C16406AD8A}"/>
          </ac:spMkLst>
        </pc:spChg>
        <pc:spChg chg="mod">
          <ac:chgData name="Petrov, Dmitry (Nokia - FI/Espoo)" userId="e0f276f4-a4cb-4540-8cef-44a57418306b" providerId="ADAL" clId="{90474E83-FC1C-4833-B8D6-41D5AB3C7189}" dt="2021-02-03T22:24:18.696" v="15" actId="20577"/>
          <ac:spMkLst>
            <pc:docMk/>
            <pc:sldMk cId="2121243999" sldId="374"/>
            <ac:spMk id="3" creationId="{21B7A8D6-D906-4CDF-83BE-46505D727086}"/>
          </ac:spMkLst>
        </pc:spChg>
      </pc:sldChg>
      <pc:sldChg chg="modSp">
        <pc:chgData name="Petrov, Dmitry (Nokia - FI/Espoo)" userId="e0f276f4-a4cb-4540-8cef-44a57418306b" providerId="ADAL" clId="{90474E83-FC1C-4833-B8D6-41D5AB3C7189}" dt="2021-02-03T22:25:55.110" v="47" actId="20577"/>
        <pc:sldMkLst>
          <pc:docMk/>
          <pc:sldMk cId="4272550725" sldId="375"/>
        </pc:sldMkLst>
        <pc:spChg chg="mod">
          <ac:chgData name="Petrov, Dmitry (Nokia - FI/Espoo)" userId="e0f276f4-a4cb-4540-8cef-44a57418306b" providerId="ADAL" clId="{90474E83-FC1C-4833-B8D6-41D5AB3C7189}" dt="2021-02-03T22:25:55.110" v="47" actId="20577"/>
          <ac:spMkLst>
            <pc:docMk/>
            <pc:sldMk cId="4272550725" sldId="375"/>
            <ac:spMk id="2" creationId="{C20E688F-42D3-4963-BD2A-40D217661FD9}"/>
          </ac:spMkLst>
        </pc:spChg>
        <pc:spChg chg="mod">
          <ac:chgData name="Petrov, Dmitry (Nokia - FI/Espoo)" userId="e0f276f4-a4cb-4540-8cef-44a57418306b" providerId="ADAL" clId="{90474E83-FC1C-4833-B8D6-41D5AB3C7189}" dt="2021-02-03T22:24:36.951" v="23" actId="27636"/>
          <ac:spMkLst>
            <pc:docMk/>
            <pc:sldMk cId="4272550725" sldId="375"/>
            <ac:spMk id="3" creationId="{A1A79571-368F-4635-9F67-DC091F0E83CC}"/>
          </ac:spMkLst>
        </pc:spChg>
      </pc:sldChg>
      <pc:sldChg chg="modSp">
        <pc:chgData name="Petrov, Dmitry (Nokia - FI/Espoo)" userId="e0f276f4-a4cb-4540-8cef-44a57418306b" providerId="ADAL" clId="{90474E83-FC1C-4833-B8D6-41D5AB3C7189}" dt="2021-02-03T22:29:20.514" v="208" actId="20577"/>
        <pc:sldMkLst>
          <pc:docMk/>
          <pc:sldMk cId="962364583" sldId="376"/>
        </pc:sldMkLst>
        <pc:spChg chg="mod">
          <ac:chgData name="Petrov, Dmitry (Nokia - FI/Espoo)" userId="e0f276f4-a4cb-4540-8cef-44a57418306b" providerId="ADAL" clId="{90474E83-FC1C-4833-B8D6-41D5AB3C7189}" dt="2021-02-03T22:29:20.514" v="208" actId="20577"/>
          <ac:spMkLst>
            <pc:docMk/>
            <pc:sldMk cId="962364583" sldId="376"/>
            <ac:spMk id="2" creationId="{4FBBBBAA-FC9D-4ABD-80DC-ACE21C8F3042}"/>
          </ac:spMkLst>
        </pc:spChg>
      </pc:sldChg>
      <pc:sldChg chg="modSp">
        <pc:chgData name="Petrov, Dmitry (Nokia - FI/Espoo)" userId="e0f276f4-a4cb-4540-8cef-44a57418306b" providerId="ADAL" clId="{90474E83-FC1C-4833-B8D6-41D5AB3C7189}" dt="2021-02-03T22:28:39.136" v="167" actId="20577"/>
        <pc:sldMkLst>
          <pc:docMk/>
          <pc:sldMk cId="1292235868" sldId="377"/>
        </pc:sldMkLst>
        <pc:spChg chg="mod">
          <ac:chgData name="Petrov, Dmitry (Nokia - FI/Espoo)" userId="e0f276f4-a4cb-4540-8cef-44a57418306b" providerId="ADAL" clId="{90474E83-FC1C-4833-B8D6-41D5AB3C7189}" dt="2021-02-03T22:28:39.136" v="167" actId="20577"/>
          <ac:spMkLst>
            <pc:docMk/>
            <pc:sldMk cId="1292235868" sldId="377"/>
            <ac:spMk id="2" creationId="{E32B12E9-22CC-4F23-A61F-F9D3C1D243C7}"/>
          </ac:spMkLst>
        </pc:spChg>
      </pc:sldChg>
      <pc:sldChg chg="modSp">
        <pc:chgData name="Petrov, Dmitry (Nokia - FI/Espoo)" userId="e0f276f4-a4cb-4540-8cef-44a57418306b" providerId="ADAL" clId="{90474E83-FC1C-4833-B8D6-41D5AB3C7189}" dt="2021-02-03T22:29:03.048" v="200" actId="313"/>
        <pc:sldMkLst>
          <pc:docMk/>
          <pc:sldMk cId="851319236" sldId="378"/>
        </pc:sldMkLst>
        <pc:spChg chg="mod">
          <ac:chgData name="Petrov, Dmitry (Nokia - FI/Espoo)" userId="e0f276f4-a4cb-4540-8cef-44a57418306b" providerId="ADAL" clId="{90474E83-FC1C-4833-B8D6-41D5AB3C7189}" dt="2021-02-03T22:29:03.048" v="200" actId="313"/>
          <ac:spMkLst>
            <pc:docMk/>
            <pc:sldMk cId="851319236" sldId="378"/>
            <ac:spMk id="2" creationId="{B8514996-BD75-43FF-8F6E-21B4C880DE7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A0CB0-14AD-4ECF-830A-69FCEFE0EA34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F3830-A412-4AA2-83CD-EC03323953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637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BF88-121E-4EA2-9B07-38FC07869C79}" type="datetime1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8F23-A105-4BA3-9C09-B5F7973376AC}" type="datetime1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4B2-6D3F-45AC-A402-656467359E65}" type="datetime1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D67F-A92B-4D73-9193-F4B6999E5EF1}" type="datetime1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AFC4-7B41-4793-8230-C90E2FCD8E1C}" type="datetime1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A384-328A-4757-AABB-333F66EE8AE8}" type="datetime1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D13A7-5E5E-44D9-894B-F27069EEC128}" type="datetime1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501AC-BA80-43C9-BB85-E3648C819FED}" type="datetime1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D51B5-1AD5-4F92-B862-5C1B1B20C4A0}" type="datetime1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FE22-268D-406B-AE57-6E94AC02E9BE}" type="datetime1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E7DE-FE63-4522-B7D4-30BBF168EB46}" type="datetime1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FE20C-5F87-428B-918B-D83E1E7D179C}" type="datetime1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altLang="zh-CN" sz="4000" dirty="0"/>
              <a:t>WF on Rel-1</a:t>
            </a:r>
            <a:r>
              <a:rPr lang="en-150" altLang="zh-CN" sz="4000" dirty="0"/>
              <a:t>7</a:t>
            </a:r>
            <a:r>
              <a:rPr lang="en-US" altLang="zh-CN" sz="4000" dirty="0"/>
              <a:t> NR</a:t>
            </a:r>
            <a:r>
              <a:rPr lang="en-150" altLang="zh-CN" sz="4000" dirty="0"/>
              <a:t> </a:t>
            </a:r>
            <a:r>
              <a:rPr lang="en-GB" altLang="zh-CN" sz="4000" dirty="0"/>
              <a:t>H</a:t>
            </a:r>
            <a:r>
              <a:rPr lang="en-150" altLang="zh-CN" sz="4000" dirty="0"/>
              <a:t>S</a:t>
            </a:r>
            <a:r>
              <a:rPr lang="en-GB" altLang="zh-CN" sz="4000" dirty="0"/>
              <a:t>T</a:t>
            </a:r>
            <a:r>
              <a:rPr lang="en-150" altLang="zh-CN" sz="4000" dirty="0"/>
              <a:t> </a:t>
            </a:r>
            <a:r>
              <a:rPr lang="en-GB" altLang="zh-CN" sz="4000" dirty="0"/>
              <a:t>F</a:t>
            </a:r>
            <a:r>
              <a:rPr lang="en-150" altLang="zh-CN" sz="4000" dirty="0"/>
              <a:t>R2 </a:t>
            </a:r>
            <a:r>
              <a:rPr lang="en-GB" altLang="zh-CN" sz="4000" dirty="0"/>
              <a:t>e</a:t>
            </a:r>
            <a:r>
              <a:rPr lang="en-150" altLang="zh-CN" sz="4000" dirty="0"/>
              <a:t>n</a:t>
            </a:r>
            <a:r>
              <a:rPr lang="en-GB" altLang="zh-CN" sz="4000" dirty="0"/>
              <a:t>h</a:t>
            </a:r>
            <a:r>
              <a:rPr lang="en-150" altLang="zh-CN" sz="4000" dirty="0"/>
              <a:t>a</a:t>
            </a:r>
            <a:r>
              <a:rPr lang="en-GB" altLang="zh-CN" sz="4000" dirty="0"/>
              <a:t>n</a:t>
            </a:r>
            <a:r>
              <a:rPr lang="en-150" altLang="zh-CN" sz="4000" dirty="0"/>
              <a:t>c</a:t>
            </a:r>
            <a:r>
              <a:rPr lang="en-GB" altLang="zh-CN" sz="4000" dirty="0"/>
              <a:t>e</a:t>
            </a:r>
            <a:r>
              <a:rPr lang="en-150" altLang="zh-CN" sz="4000" dirty="0"/>
              <a:t>m</a:t>
            </a:r>
            <a:r>
              <a:rPr lang="en-GB" altLang="zh-CN" sz="4000" dirty="0"/>
              <a:t>e</a:t>
            </a:r>
            <a:r>
              <a:rPr lang="en-150" altLang="zh-CN" sz="4000" dirty="0"/>
              <a:t>n</a:t>
            </a:r>
            <a:r>
              <a:rPr lang="en-GB" altLang="zh-CN" sz="4000" dirty="0"/>
              <a:t>t</a:t>
            </a:r>
            <a:r>
              <a:rPr lang="en-150" altLang="zh-CN" sz="4000" dirty="0"/>
              <a:t>s,</a:t>
            </a:r>
            <a:br>
              <a:rPr lang="en-150" altLang="zh-CN" sz="4000" dirty="0"/>
            </a:br>
            <a:r>
              <a:rPr lang="en-150" altLang="zh-CN" sz="4000" dirty="0"/>
              <a:t>RRM </a:t>
            </a:r>
            <a:r>
              <a:rPr lang="en-GB" altLang="zh-CN" sz="4000" dirty="0"/>
              <a:t>r</a:t>
            </a:r>
            <a:r>
              <a:rPr lang="en-150" altLang="zh-CN" sz="4000" dirty="0"/>
              <a:t>e</a:t>
            </a:r>
            <a:r>
              <a:rPr lang="en-GB" altLang="zh-CN" sz="4000" dirty="0"/>
              <a:t>q</a:t>
            </a:r>
            <a:r>
              <a:rPr lang="en-150" altLang="zh-CN" sz="4000" dirty="0"/>
              <a:t>u</a:t>
            </a:r>
            <a:r>
              <a:rPr lang="en-GB" altLang="zh-CN" sz="4000" dirty="0"/>
              <a:t>i</a:t>
            </a:r>
            <a:r>
              <a:rPr lang="en-150" altLang="zh-CN" sz="4000" dirty="0"/>
              <a:t>r</a:t>
            </a:r>
            <a:r>
              <a:rPr lang="en-GB" altLang="zh-CN" sz="4000" dirty="0"/>
              <a:t>e</a:t>
            </a:r>
            <a:r>
              <a:rPr lang="en-150" altLang="zh-CN" sz="4000" dirty="0"/>
              <a:t>m</a:t>
            </a:r>
            <a:r>
              <a:rPr lang="en-GB" altLang="zh-CN" sz="4000" dirty="0"/>
              <a:t>e</a:t>
            </a:r>
            <a:r>
              <a:rPr lang="en-150" altLang="zh-CN" sz="4000" dirty="0"/>
              <a:t>n</a:t>
            </a:r>
            <a:r>
              <a:rPr lang="en-GB" altLang="zh-CN" sz="4000" dirty="0"/>
              <a:t>t</a:t>
            </a:r>
            <a:r>
              <a:rPr lang="en-150" altLang="zh-CN" sz="4000" dirty="0"/>
              <a:t>s</a:t>
            </a:r>
            <a:endParaRPr lang="zh-CN" altLang="en-US" sz="4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253097"/>
            <a:ext cx="57422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3GPP TSG-RAN WG4 Meeting #9</a:t>
            </a:r>
            <a:r>
              <a:rPr lang="en-150" altLang="zh-CN" sz="2000" dirty="0"/>
              <a:t>8</a:t>
            </a:r>
            <a:r>
              <a:rPr lang="en-US" altLang="zh-CN" sz="2000" dirty="0"/>
              <a:t>-e	</a:t>
            </a:r>
          </a:p>
          <a:p>
            <a:r>
              <a:rPr lang="en-GB" altLang="zh-CN" sz="2000" dirty="0"/>
              <a:t>Electronic Meeting, </a:t>
            </a:r>
            <a:r>
              <a:rPr lang="en-150" altLang="zh-CN" sz="2000" dirty="0"/>
              <a:t>Jan. 25th</a:t>
            </a:r>
            <a:r>
              <a:rPr lang="en-GB" altLang="zh-CN" sz="2000" dirty="0"/>
              <a:t> –</a:t>
            </a:r>
            <a:r>
              <a:rPr lang="en-150" altLang="zh-CN" sz="2000" dirty="0"/>
              <a:t> Feb. 5th</a:t>
            </a:r>
            <a:r>
              <a:rPr lang="en-GB" altLang="zh-CN" sz="2000" dirty="0"/>
              <a:t>, 202</a:t>
            </a:r>
            <a:r>
              <a:rPr lang="en-150" altLang="zh-CN" sz="2000" dirty="0"/>
              <a:t>1</a:t>
            </a:r>
            <a:endParaRPr lang="en-US" altLang="zh-CN" sz="2000" dirty="0"/>
          </a:p>
          <a:p>
            <a:r>
              <a:rPr lang="en-US" altLang="ja-JP" sz="2000" dirty="0"/>
              <a:t>Agenda:</a:t>
            </a:r>
            <a:r>
              <a:rPr lang="en-150" altLang="ja-JP" sz="2000" dirty="0"/>
              <a:t> 11.7.4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332656"/>
            <a:ext cx="2707332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dirty="0"/>
              <a:t>R4-2103679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 algn="r"/>
            <a:r>
              <a:rPr lang="en-US" altLang="zh-CN" sz="2000" dirty="0"/>
              <a:t>Document for: Approval </a:t>
            </a:r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1371600" y="4797152"/>
            <a:ext cx="6400800" cy="4928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Nokia, Nokia Shanghai Bell,…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6776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BBBAA-FC9D-4ABD-80DC-ACE21C8F3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150" dirty="0"/>
              <a:t>W</a:t>
            </a:r>
            <a:r>
              <a:rPr lang="en-GB" dirty="0"/>
              <a:t>a</a:t>
            </a:r>
            <a:r>
              <a:rPr lang="en-150" dirty="0"/>
              <a:t>y </a:t>
            </a:r>
            <a:r>
              <a:rPr lang="en-GB" dirty="0"/>
              <a:t>F</a:t>
            </a:r>
            <a:r>
              <a:rPr lang="en-150" dirty="0"/>
              <a:t>o</a:t>
            </a:r>
            <a:r>
              <a:rPr lang="en-GB" dirty="0"/>
              <a:t>r</a:t>
            </a:r>
            <a:r>
              <a:rPr lang="en-150" dirty="0"/>
              <a:t>w</a:t>
            </a:r>
            <a:r>
              <a:rPr lang="en-GB" dirty="0"/>
              <a:t>a</a:t>
            </a:r>
            <a:r>
              <a:rPr lang="en-150" dirty="0"/>
              <a:t>r</a:t>
            </a:r>
            <a:r>
              <a:rPr lang="en-GB" dirty="0"/>
              <a:t>d</a:t>
            </a:r>
            <a:r>
              <a:rPr lang="en-150" dirty="0"/>
              <a:t> </a:t>
            </a:r>
            <a:r>
              <a:rPr lang="en-GB" dirty="0"/>
              <a:t>o</a:t>
            </a:r>
            <a:r>
              <a:rPr lang="en-150" dirty="0"/>
              <a:t>n </a:t>
            </a:r>
            <a:r>
              <a:rPr lang="en-GB" dirty="0"/>
              <a:t>I</a:t>
            </a:r>
            <a:r>
              <a:rPr lang="en-150" dirty="0"/>
              <a:t>D</a:t>
            </a:r>
            <a:r>
              <a:rPr lang="en-GB" dirty="0"/>
              <a:t>L</a:t>
            </a:r>
            <a:r>
              <a:rPr lang="en-150" dirty="0"/>
              <a:t>E/</a:t>
            </a:r>
            <a:r>
              <a:rPr lang="en-GB" dirty="0"/>
              <a:t>I</a:t>
            </a:r>
            <a:r>
              <a:rPr lang="en-150" dirty="0"/>
              <a:t>N</a:t>
            </a:r>
            <a:r>
              <a:rPr lang="en-GB" dirty="0"/>
              <a:t>A</a:t>
            </a:r>
            <a:r>
              <a:rPr lang="en-150" dirty="0"/>
              <a:t>C</a:t>
            </a:r>
            <a:r>
              <a:rPr lang="en-GB" dirty="0"/>
              <a:t>T</a:t>
            </a:r>
            <a:r>
              <a:rPr lang="en-150" dirty="0"/>
              <a:t>IVITY Mode RRM </a:t>
            </a:r>
            <a:r>
              <a:rPr lang="en-GB" dirty="0"/>
              <a:t>R</a:t>
            </a:r>
            <a:r>
              <a:rPr lang="en-150" dirty="0"/>
              <a:t>e</a:t>
            </a:r>
            <a:r>
              <a:rPr lang="en-GB" dirty="0"/>
              <a:t>q</a:t>
            </a:r>
            <a:r>
              <a:rPr lang="en-150" dirty="0"/>
              <a:t>u</a:t>
            </a:r>
            <a:r>
              <a:rPr lang="en-GB" dirty="0"/>
              <a:t>i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m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t</a:t>
            </a:r>
            <a:r>
              <a:rPr lang="en-150" dirty="0"/>
              <a:t>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18CC19-7E12-4105-9655-02C6A66353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150" dirty="0"/>
              <a:t>The following issues </a:t>
            </a:r>
            <a:r>
              <a:rPr lang="en-GB" dirty="0"/>
              <a:t>s</a:t>
            </a:r>
            <a:r>
              <a:rPr lang="en-150" dirty="0"/>
              <a:t>h</a:t>
            </a:r>
            <a:r>
              <a:rPr lang="en-GB" dirty="0"/>
              <a:t>a</a:t>
            </a:r>
            <a:r>
              <a:rPr lang="en-150" dirty="0"/>
              <a:t>l</a:t>
            </a:r>
            <a:r>
              <a:rPr lang="en-GB" dirty="0"/>
              <a:t>l</a:t>
            </a:r>
            <a:r>
              <a:rPr lang="en-150" dirty="0"/>
              <a:t> </a:t>
            </a:r>
            <a:r>
              <a:rPr lang="en-GB" dirty="0"/>
              <a:t>b</a:t>
            </a:r>
            <a:r>
              <a:rPr lang="en-150" dirty="0"/>
              <a:t>e </a:t>
            </a:r>
            <a:r>
              <a:rPr lang="en-US" dirty="0"/>
              <a:t>revisited </a:t>
            </a:r>
            <a:r>
              <a:rPr lang="en-GB" dirty="0"/>
              <a:t>a</a:t>
            </a:r>
            <a:r>
              <a:rPr lang="en-150" dirty="0"/>
              <a:t>f</a:t>
            </a:r>
            <a:r>
              <a:rPr lang="en-GB" dirty="0"/>
              <a:t>t</a:t>
            </a:r>
            <a:r>
              <a:rPr lang="en-150" dirty="0"/>
              <a:t>e</a:t>
            </a:r>
            <a:r>
              <a:rPr lang="en-GB" dirty="0"/>
              <a:t>r</a:t>
            </a:r>
            <a:r>
              <a:rPr lang="en-150" dirty="0"/>
              <a:t> </a:t>
            </a:r>
            <a:r>
              <a:rPr lang="en-GB" dirty="0"/>
              <a:t>t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US" dirty="0"/>
              <a:t>agreement is reached on the </a:t>
            </a:r>
            <a:r>
              <a:rPr lang="en-GB" dirty="0"/>
              <a:t>applicability</a:t>
            </a:r>
            <a:r>
              <a:rPr lang="en-150" dirty="0"/>
              <a:t> of</a:t>
            </a:r>
            <a:r>
              <a:rPr lang="en-US" dirty="0"/>
              <a:t> existing 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l-15/</a:t>
            </a:r>
            <a:r>
              <a:rPr lang="en-US" dirty="0"/>
              <a:t>16</a:t>
            </a:r>
            <a:r>
              <a:rPr lang="en-150" dirty="0"/>
              <a:t> </a:t>
            </a:r>
            <a:r>
              <a:rPr lang="en-GB" dirty="0"/>
              <a:t>I</a:t>
            </a:r>
            <a:r>
              <a:rPr lang="en-150" dirty="0"/>
              <a:t>D</a:t>
            </a:r>
            <a:r>
              <a:rPr lang="en-GB" dirty="0"/>
              <a:t>L</a:t>
            </a:r>
            <a:r>
              <a:rPr lang="en-150" dirty="0"/>
              <a:t>E</a:t>
            </a:r>
            <a:r>
              <a:rPr lang="en-GB" dirty="0"/>
              <a:t>/</a:t>
            </a:r>
            <a:r>
              <a:rPr lang="en-150" dirty="0"/>
              <a:t>INACTIVE</a:t>
            </a:r>
            <a:r>
              <a:rPr lang="en-GB" dirty="0"/>
              <a:t> mode</a:t>
            </a:r>
            <a:r>
              <a:rPr lang="en-150" dirty="0"/>
              <a:t> </a:t>
            </a:r>
            <a:r>
              <a:rPr lang="en-GB" dirty="0"/>
              <a:t>r</a:t>
            </a:r>
            <a:r>
              <a:rPr lang="en-150" dirty="0"/>
              <a:t>e</a:t>
            </a:r>
            <a:r>
              <a:rPr lang="en-GB" dirty="0"/>
              <a:t>q</a:t>
            </a:r>
            <a:r>
              <a:rPr lang="en-150" dirty="0"/>
              <a:t>u</a:t>
            </a:r>
            <a:r>
              <a:rPr lang="en-GB" dirty="0"/>
              <a:t>i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m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t</a:t>
            </a:r>
            <a:r>
              <a:rPr lang="en-150" dirty="0"/>
              <a:t>s </a:t>
            </a:r>
            <a:r>
              <a:rPr lang="en-GB" dirty="0"/>
              <a:t>a</a:t>
            </a:r>
            <a:r>
              <a:rPr lang="en-150" dirty="0"/>
              <a:t>n</a:t>
            </a:r>
            <a:r>
              <a:rPr lang="en-GB" dirty="0"/>
              <a:t>d</a:t>
            </a:r>
            <a:r>
              <a:rPr lang="en-150" dirty="0"/>
              <a:t> </a:t>
            </a:r>
            <a:r>
              <a:rPr lang="en-GB" dirty="0"/>
              <a:t>F</a:t>
            </a:r>
            <a:r>
              <a:rPr lang="en-150" dirty="0"/>
              <a:t>R2 </a:t>
            </a:r>
            <a:r>
              <a:rPr lang="en-GB" dirty="0"/>
              <a:t>H</a:t>
            </a:r>
            <a:r>
              <a:rPr lang="en-150" dirty="0"/>
              <a:t>S</a:t>
            </a:r>
            <a:r>
              <a:rPr lang="en-GB" dirty="0"/>
              <a:t>T</a:t>
            </a:r>
            <a:r>
              <a:rPr lang="en-150" dirty="0"/>
              <a:t> </a:t>
            </a:r>
            <a:r>
              <a:rPr lang="en-GB" dirty="0"/>
              <a:t>d</a:t>
            </a:r>
            <a:r>
              <a:rPr lang="en-150" dirty="0"/>
              <a:t>e</a:t>
            </a:r>
            <a:r>
              <a:rPr lang="en-GB" dirty="0"/>
              <a:t>p</a:t>
            </a:r>
            <a:r>
              <a:rPr lang="en-150" dirty="0"/>
              <a:t>l</a:t>
            </a:r>
            <a:r>
              <a:rPr lang="en-GB" dirty="0"/>
              <a:t>o</a:t>
            </a:r>
            <a:r>
              <a:rPr lang="en-150" dirty="0"/>
              <a:t>y</a:t>
            </a:r>
            <a:r>
              <a:rPr lang="en-GB" dirty="0"/>
              <a:t>m</a:t>
            </a:r>
            <a:r>
              <a:rPr lang="en-150" dirty="0"/>
              <a:t>e</a:t>
            </a:r>
            <a:r>
              <a:rPr lang="en-GB" dirty="0"/>
              <a:t>n</a:t>
            </a:r>
            <a:r>
              <a:rPr lang="en-150" dirty="0"/>
              <a:t>t </a:t>
            </a:r>
            <a:r>
              <a:rPr lang="en-GB" dirty="0"/>
              <a:t>s</a:t>
            </a:r>
            <a:r>
              <a:rPr lang="en-150" dirty="0"/>
              <a:t>c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a</a:t>
            </a:r>
            <a:r>
              <a:rPr lang="en-150" dirty="0"/>
              <a:t>r</a:t>
            </a:r>
            <a:r>
              <a:rPr lang="en-GB" dirty="0"/>
              <a:t>i</a:t>
            </a:r>
            <a:r>
              <a:rPr lang="en-150" dirty="0"/>
              <a:t>o</a:t>
            </a:r>
            <a:r>
              <a:rPr lang="en-GB" dirty="0"/>
              <a:t>s</a:t>
            </a:r>
            <a:r>
              <a:rPr lang="en-150" dirty="0"/>
              <a:t> </a:t>
            </a:r>
            <a:r>
              <a:rPr lang="en-GB" dirty="0"/>
              <a:t>a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GB" dirty="0"/>
              <a:t>f</a:t>
            </a:r>
            <a:r>
              <a:rPr lang="en-150" dirty="0"/>
              <a:t>i</a:t>
            </a:r>
            <a:r>
              <a:rPr lang="en-GB" dirty="0"/>
              <a:t>x</a:t>
            </a:r>
            <a:r>
              <a:rPr lang="en-150" dirty="0"/>
              <a:t>e</a:t>
            </a:r>
            <a:r>
              <a:rPr lang="en-GB" dirty="0"/>
              <a:t>d</a:t>
            </a:r>
            <a:r>
              <a:rPr lang="en-150" dirty="0"/>
              <a:t>:</a:t>
            </a:r>
          </a:p>
          <a:p>
            <a:pPr lvl="1"/>
            <a:r>
              <a:rPr lang="en-GB" dirty="0"/>
              <a:t>W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t</a:t>
            </a:r>
            <a:r>
              <a:rPr lang="en-GB" dirty="0"/>
              <a:t>h</a:t>
            </a:r>
            <a:r>
              <a:rPr lang="en-150" dirty="0"/>
              <a:t>e</a:t>
            </a:r>
            <a:r>
              <a:rPr lang="en-GB" dirty="0"/>
              <a:t>r</a:t>
            </a:r>
            <a:r>
              <a:rPr lang="en-150" dirty="0"/>
              <a:t> 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h</a:t>
            </a:r>
            <a:r>
              <a:rPr lang="en-150" dirty="0"/>
              <a:t>a</a:t>
            </a:r>
            <a:r>
              <a:rPr lang="en-GB" dirty="0"/>
              <a:t>c</a:t>
            </a:r>
            <a:r>
              <a:rPr lang="en-150" dirty="0"/>
              <a:t>e</a:t>
            </a:r>
            <a:r>
              <a:rPr lang="en-GB" dirty="0"/>
              <a:t>m</a:t>
            </a:r>
            <a:r>
              <a:rPr lang="en-150" dirty="0"/>
              <a:t>e</a:t>
            </a:r>
            <a:r>
              <a:rPr lang="en-GB" dirty="0"/>
              <a:t>n</a:t>
            </a:r>
            <a:r>
              <a:rPr lang="en-150" dirty="0"/>
              <a:t>t</a:t>
            </a:r>
            <a:r>
              <a:rPr lang="en-GB" dirty="0"/>
              <a:t>s</a:t>
            </a:r>
            <a:r>
              <a:rPr lang="en-150" dirty="0"/>
              <a:t> </a:t>
            </a:r>
            <a:r>
              <a:rPr lang="en-GB" dirty="0"/>
              <a:t>a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GB" dirty="0"/>
              <a:t>n</a:t>
            </a:r>
            <a:r>
              <a:rPr lang="en-150" dirty="0"/>
              <a:t>e</a:t>
            </a:r>
            <a:r>
              <a:rPr lang="en-GB" dirty="0"/>
              <a:t>e</a:t>
            </a:r>
            <a:r>
              <a:rPr lang="en-150" dirty="0"/>
              <a:t>d</a:t>
            </a:r>
            <a:r>
              <a:rPr lang="en-GB" dirty="0"/>
              <a:t>e</a:t>
            </a:r>
            <a:r>
              <a:rPr lang="en-150" dirty="0"/>
              <a:t>d </a:t>
            </a:r>
            <a:r>
              <a:rPr lang="en-GB" dirty="0"/>
              <a:t>i</a:t>
            </a:r>
            <a:r>
              <a:rPr lang="en-150" dirty="0"/>
              <a:t>n me</a:t>
            </a:r>
            <a:r>
              <a:rPr lang="en-GB" dirty="0"/>
              <a:t>a</a:t>
            </a:r>
            <a:r>
              <a:rPr lang="en-150" dirty="0"/>
              <a:t>s</a:t>
            </a:r>
            <a:r>
              <a:rPr lang="en-GB" dirty="0"/>
              <a:t>u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m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t</a:t>
            </a:r>
            <a:r>
              <a:rPr lang="en-150" dirty="0"/>
              <a:t> </a:t>
            </a:r>
            <a:r>
              <a:rPr lang="en-GB" dirty="0"/>
              <a:t>r</a:t>
            </a:r>
            <a:r>
              <a:rPr lang="en-150" dirty="0"/>
              <a:t>e</a:t>
            </a:r>
            <a:r>
              <a:rPr lang="en-GB" dirty="0"/>
              <a:t>q</a:t>
            </a:r>
            <a:r>
              <a:rPr lang="en-150" dirty="0"/>
              <a:t>u</a:t>
            </a:r>
            <a:r>
              <a:rPr lang="en-GB" dirty="0"/>
              <a:t>i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m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t</a:t>
            </a:r>
            <a:r>
              <a:rPr lang="en-150" dirty="0"/>
              <a:t>s </a:t>
            </a:r>
            <a:r>
              <a:rPr lang="en-GB" dirty="0"/>
              <a:t>o</a:t>
            </a:r>
            <a:r>
              <a:rPr lang="en-150" dirty="0"/>
              <a:t>f </a:t>
            </a:r>
            <a:r>
              <a:rPr lang="en-GB" dirty="0"/>
              <a:t>i</a:t>
            </a:r>
            <a:r>
              <a:rPr lang="en-150" dirty="0"/>
              <a:t>n</a:t>
            </a:r>
            <a:r>
              <a:rPr lang="en-GB" dirty="0"/>
              <a:t>t</a:t>
            </a:r>
            <a:r>
              <a:rPr lang="en-150" dirty="0"/>
              <a:t>r</a:t>
            </a:r>
            <a:r>
              <a:rPr lang="en-GB" dirty="0"/>
              <a:t>a</a:t>
            </a:r>
            <a:r>
              <a:rPr lang="en-150" dirty="0"/>
              <a:t>-</a:t>
            </a:r>
            <a:r>
              <a:rPr lang="en-GB" dirty="0"/>
              <a:t>f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q</a:t>
            </a:r>
            <a:r>
              <a:rPr lang="en-GB" dirty="0"/>
              <a:t>u</a:t>
            </a:r>
            <a:r>
              <a:rPr lang="en-150" dirty="0"/>
              <a:t>e</a:t>
            </a:r>
            <a:r>
              <a:rPr lang="en-GB" dirty="0"/>
              <a:t>n</a:t>
            </a:r>
            <a:r>
              <a:rPr lang="en-150" dirty="0"/>
              <a:t>c</a:t>
            </a:r>
            <a:r>
              <a:rPr lang="en-GB" dirty="0"/>
              <a:t>y</a:t>
            </a:r>
            <a:r>
              <a:rPr lang="en-150" dirty="0"/>
              <a:t> NR cells</a:t>
            </a:r>
          </a:p>
          <a:p>
            <a:pPr lvl="1"/>
            <a:r>
              <a:rPr lang="en-GB" dirty="0"/>
              <a:t>W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t</a:t>
            </a:r>
            <a:r>
              <a:rPr lang="en-GB" dirty="0"/>
              <a:t>h</a:t>
            </a:r>
            <a:r>
              <a:rPr lang="en-150" dirty="0"/>
              <a:t>e</a:t>
            </a:r>
            <a:r>
              <a:rPr lang="en-GB" dirty="0"/>
              <a:t>r</a:t>
            </a:r>
            <a:r>
              <a:rPr lang="en-150" dirty="0"/>
              <a:t> 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h</a:t>
            </a:r>
            <a:r>
              <a:rPr lang="en-150" dirty="0"/>
              <a:t>a</a:t>
            </a:r>
            <a:r>
              <a:rPr lang="en-GB" dirty="0"/>
              <a:t>c</a:t>
            </a:r>
            <a:r>
              <a:rPr lang="en-150" dirty="0"/>
              <a:t>e</a:t>
            </a:r>
            <a:r>
              <a:rPr lang="en-GB" dirty="0"/>
              <a:t>m</a:t>
            </a:r>
            <a:r>
              <a:rPr lang="en-150" dirty="0"/>
              <a:t>e</a:t>
            </a:r>
            <a:r>
              <a:rPr lang="en-GB" dirty="0"/>
              <a:t>n</a:t>
            </a:r>
            <a:r>
              <a:rPr lang="en-150" dirty="0"/>
              <a:t>t</a:t>
            </a:r>
            <a:r>
              <a:rPr lang="en-GB" dirty="0"/>
              <a:t>s</a:t>
            </a:r>
            <a:r>
              <a:rPr lang="en-150" dirty="0"/>
              <a:t> </a:t>
            </a:r>
            <a:r>
              <a:rPr lang="en-GB" dirty="0"/>
              <a:t>a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GB" dirty="0"/>
              <a:t>n</a:t>
            </a:r>
            <a:r>
              <a:rPr lang="en-150" dirty="0"/>
              <a:t>e</a:t>
            </a:r>
            <a:r>
              <a:rPr lang="en-GB" dirty="0"/>
              <a:t>e</a:t>
            </a:r>
            <a:r>
              <a:rPr lang="en-150" dirty="0"/>
              <a:t>d</a:t>
            </a:r>
            <a:r>
              <a:rPr lang="en-GB" dirty="0"/>
              <a:t>e</a:t>
            </a:r>
            <a:r>
              <a:rPr lang="en-150" dirty="0"/>
              <a:t>d </a:t>
            </a:r>
            <a:r>
              <a:rPr lang="en-GB" dirty="0"/>
              <a:t>i</a:t>
            </a:r>
            <a:r>
              <a:rPr lang="en-150" dirty="0"/>
              <a:t>n </a:t>
            </a:r>
            <a:r>
              <a:rPr lang="en-GB" dirty="0"/>
              <a:t>c</a:t>
            </a:r>
            <a:r>
              <a:rPr lang="en-150" dirty="0"/>
              <a:t>e</a:t>
            </a:r>
            <a:r>
              <a:rPr lang="en-GB" dirty="0"/>
              <a:t>l</a:t>
            </a:r>
            <a:r>
              <a:rPr lang="en-150" dirty="0"/>
              <a:t>l </a:t>
            </a:r>
            <a:r>
              <a:rPr lang="en-GB" dirty="0"/>
              <a:t>r</a:t>
            </a:r>
            <a:r>
              <a:rPr lang="en-150" dirty="0"/>
              <a:t>e</a:t>
            </a:r>
            <a:r>
              <a:rPr lang="en-GB" dirty="0"/>
              <a:t>s</a:t>
            </a:r>
            <a:r>
              <a:rPr lang="en-150" dirty="0"/>
              <a:t>e</a:t>
            </a:r>
            <a:r>
              <a:rPr lang="en-GB" dirty="0"/>
              <a:t>l</a:t>
            </a:r>
            <a:r>
              <a:rPr lang="en-150" dirty="0"/>
              <a:t>e</a:t>
            </a:r>
            <a:r>
              <a:rPr lang="en-GB" dirty="0"/>
              <a:t>c</a:t>
            </a:r>
            <a:r>
              <a:rPr lang="en-150" dirty="0"/>
              <a:t>t</a:t>
            </a:r>
            <a:r>
              <a:rPr lang="en-GB" dirty="0"/>
              <a:t>i</a:t>
            </a:r>
            <a:r>
              <a:rPr lang="en-150" dirty="0"/>
              <a:t>o</a:t>
            </a:r>
            <a:r>
              <a:rPr lang="en-GB" dirty="0"/>
              <a:t>n</a:t>
            </a:r>
            <a:r>
              <a:rPr lang="en-150" dirty="0"/>
              <a:t> </a:t>
            </a:r>
            <a:r>
              <a:rPr lang="en-GB" dirty="0"/>
              <a:t>r</a:t>
            </a:r>
            <a:r>
              <a:rPr lang="en-150" dirty="0"/>
              <a:t>e</a:t>
            </a:r>
            <a:r>
              <a:rPr lang="en-GB" dirty="0"/>
              <a:t>q</a:t>
            </a:r>
            <a:r>
              <a:rPr lang="en-150" dirty="0"/>
              <a:t>u</a:t>
            </a:r>
            <a:r>
              <a:rPr lang="en-GB" dirty="0"/>
              <a:t>i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m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t</a:t>
            </a:r>
            <a:r>
              <a:rPr lang="en-150" dirty="0"/>
              <a:t>s</a:t>
            </a:r>
          </a:p>
          <a:p>
            <a:pPr lvl="1"/>
            <a:r>
              <a:rPr lang="en-GB" dirty="0"/>
              <a:t>W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t</a:t>
            </a:r>
            <a:r>
              <a:rPr lang="en-GB" dirty="0"/>
              <a:t>h</a:t>
            </a:r>
            <a:r>
              <a:rPr lang="en-150" dirty="0"/>
              <a:t>e</a:t>
            </a:r>
            <a:r>
              <a:rPr lang="en-GB" dirty="0"/>
              <a:t>r</a:t>
            </a:r>
            <a:r>
              <a:rPr lang="en-150" dirty="0"/>
              <a:t> 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h</a:t>
            </a:r>
            <a:r>
              <a:rPr lang="en-150" dirty="0"/>
              <a:t>a</a:t>
            </a:r>
            <a:r>
              <a:rPr lang="en-GB" dirty="0"/>
              <a:t>c</a:t>
            </a:r>
            <a:r>
              <a:rPr lang="en-150" dirty="0"/>
              <a:t>e</a:t>
            </a:r>
            <a:r>
              <a:rPr lang="en-GB" dirty="0"/>
              <a:t>m</a:t>
            </a:r>
            <a:r>
              <a:rPr lang="en-150" dirty="0"/>
              <a:t>e</a:t>
            </a:r>
            <a:r>
              <a:rPr lang="en-GB" dirty="0"/>
              <a:t>n</a:t>
            </a:r>
            <a:r>
              <a:rPr lang="en-150" dirty="0"/>
              <a:t>t</a:t>
            </a:r>
            <a:r>
              <a:rPr lang="en-GB" dirty="0"/>
              <a:t>s</a:t>
            </a:r>
            <a:r>
              <a:rPr lang="en-150" dirty="0"/>
              <a:t> </a:t>
            </a:r>
            <a:r>
              <a:rPr lang="en-GB" dirty="0"/>
              <a:t>a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GB" dirty="0"/>
              <a:t>n</a:t>
            </a:r>
            <a:r>
              <a:rPr lang="en-150" dirty="0"/>
              <a:t>e</a:t>
            </a:r>
            <a:r>
              <a:rPr lang="en-GB" dirty="0"/>
              <a:t>e</a:t>
            </a:r>
            <a:r>
              <a:rPr lang="en-150" dirty="0"/>
              <a:t>d</a:t>
            </a:r>
            <a:r>
              <a:rPr lang="en-GB" dirty="0"/>
              <a:t>e</a:t>
            </a:r>
            <a:r>
              <a:rPr lang="en-150" dirty="0"/>
              <a:t>d </a:t>
            </a:r>
            <a:r>
              <a:rPr lang="en-GB" dirty="0"/>
              <a:t>i</a:t>
            </a:r>
            <a:r>
              <a:rPr lang="en-150" dirty="0"/>
              <a:t>n in</a:t>
            </a:r>
            <a:r>
              <a:rPr lang="en-GB" dirty="0"/>
              <a:t>t</a:t>
            </a:r>
            <a:r>
              <a:rPr lang="en-150" dirty="0"/>
              <a:t>e</a:t>
            </a:r>
            <a:r>
              <a:rPr lang="en-GB" dirty="0"/>
              <a:t>r</a:t>
            </a:r>
            <a:r>
              <a:rPr lang="en-150" dirty="0"/>
              <a:t>-</a:t>
            </a:r>
            <a:r>
              <a:rPr lang="en-GB" dirty="0"/>
              <a:t>f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q</a:t>
            </a:r>
            <a:r>
              <a:rPr lang="en-GB" dirty="0"/>
              <a:t>u</a:t>
            </a:r>
            <a:r>
              <a:rPr lang="en-150" dirty="0"/>
              <a:t>e</a:t>
            </a:r>
            <a:r>
              <a:rPr lang="en-GB" dirty="0"/>
              <a:t>n</a:t>
            </a:r>
            <a:r>
              <a:rPr lang="en-150" dirty="0"/>
              <a:t>c</a:t>
            </a:r>
            <a:r>
              <a:rPr lang="en-GB" dirty="0"/>
              <a:t>y</a:t>
            </a:r>
            <a:r>
              <a:rPr lang="en-150" dirty="0"/>
              <a:t> measurement (</a:t>
            </a:r>
            <a:r>
              <a:rPr lang="en-GB" dirty="0"/>
              <a:t>i</a:t>
            </a:r>
            <a:r>
              <a:rPr lang="en-150" dirty="0"/>
              <a:t>f </a:t>
            </a:r>
            <a:r>
              <a:rPr lang="en-GB" dirty="0"/>
              <a:t>f</a:t>
            </a:r>
            <a:r>
              <a:rPr lang="en-150" dirty="0"/>
              <a:t>o</a:t>
            </a:r>
            <a:r>
              <a:rPr lang="en-GB" dirty="0"/>
              <a:t>u</a:t>
            </a:r>
            <a:r>
              <a:rPr lang="en-150" dirty="0"/>
              <a:t>n</a:t>
            </a:r>
            <a:r>
              <a:rPr lang="en-GB" dirty="0"/>
              <a:t>d</a:t>
            </a:r>
            <a:r>
              <a:rPr lang="en-150" dirty="0"/>
              <a:t> </a:t>
            </a:r>
            <a:r>
              <a:rPr lang="en-GB" dirty="0"/>
              <a:t>t</a:t>
            </a:r>
            <a:r>
              <a:rPr lang="en-150" dirty="0"/>
              <a:t>o </a:t>
            </a:r>
            <a:r>
              <a:rPr lang="en-GB" dirty="0"/>
              <a:t>b</a:t>
            </a:r>
            <a:r>
              <a:rPr lang="en-150" dirty="0"/>
              <a:t>e </a:t>
            </a:r>
            <a:r>
              <a:rPr lang="en-GB" dirty="0"/>
              <a:t>a</a:t>
            </a:r>
            <a:r>
              <a:rPr lang="en-150" dirty="0"/>
              <a:t>p</a:t>
            </a:r>
            <a:r>
              <a:rPr lang="en-GB" dirty="0"/>
              <a:t>p</a:t>
            </a:r>
            <a:r>
              <a:rPr lang="en-150" dirty="0"/>
              <a:t>b</a:t>
            </a:r>
            <a:r>
              <a:rPr lang="en-GB" dirty="0"/>
              <a:t>l</a:t>
            </a:r>
            <a:r>
              <a:rPr lang="en-150" dirty="0"/>
              <a:t>i</a:t>
            </a:r>
            <a:r>
              <a:rPr lang="en-GB" dirty="0"/>
              <a:t>c</a:t>
            </a:r>
            <a:r>
              <a:rPr lang="en-150" dirty="0"/>
              <a:t>a</a:t>
            </a:r>
            <a:r>
              <a:rPr lang="en-GB" dirty="0"/>
              <a:t>b</a:t>
            </a:r>
            <a:r>
              <a:rPr lang="en-150" dirty="0"/>
              <a:t>l</a:t>
            </a:r>
            <a:r>
              <a:rPr lang="en-GB" dirty="0"/>
              <a:t>e</a:t>
            </a:r>
            <a:r>
              <a:rPr lang="en-150" dirty="0"/>
              <a:t>)</a:t>
            </a:r>
          </a:p>
          <a:p>
            <a:pPr lvl="1"/>
            <a:r>
              <a:rPr lang="en-GB" dirty="0"/>
              <a:t>W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t</a:t>
            </a:r>
            <a:r>
              <a:rPr lang="en-GB" dirty="0"/>
              <a:t>h</a:t>
            </a:r>
            <a:r>
              <a:rPr lang="en-150" dirty="0"/>
              <a:t>e</a:t>
            </a:r>
            <a:r>
              <a:rPr lang="en-GB" dirty="0"/>
              <a:t>r</a:t>
            </a:r>
            <a:r>
              <a:rPr lang="en-150" dirty="0"/>
              <a:t> 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h</a:t>
            </a:r>
            <a:r>
              <a:rPr lang="en-150" dirty="0"/>
              <a:t>a</a:t>
            </a:r>
            <a:r>
              <a:rPr lang="en-GB" dirty="0"/>
              <a:t>c</a:t>
            </a:r>
            <a:r>
              <a:rPr lang="en-150" dirty="0"/>
              <a:t>e</a:t>
            </a:r>
            <a:r>
              <a:rPr lang="en-GB" dirty="0"/>
              <a:t>m</a:t>
            </a:r>
            <a:r>
              <a:rPr lang="en-150" dirty="0"/>
              <a:t>e</a:t>
            </a:r>
            <a:r>
              <a:rPr lang="en-GB" dirty="0"/>
              <a:t>n</a:t>
            </a:r>
            <a:r>
              <a:rPr lang="en-150" dirty="0"/>
              <a:t>t</a:t>
            </a:r>
            <a:r>
              <a:rPr lang="en-GB" dirty="0"/>
              <a:t>s</a:t>
            </a:r>
            <a:r>
              <a:rPr lang="en-150" dirty="0"/>
              <a:t> </a:t>
            </a:r>
            <a:r>
              <a:rPr lang="en-GB" dirty="0"/>
              <a:t>a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GB" dirty="0"/>
              <a:t>n</a:t>
            </a:r>
            <a:r>
              <a:rPr lang="en-150" dirty="0"/>
              <a:t>e</a:t>
            </a:r>
            <a:r>
              <a:rPr lang="en-GB" dirty="0"/>
              <a:t>e</a:t>
            </a:r>
            <a:r>
              <a:rPr lang="en-150" dirty="0"/>
              <a:t>d</a:t>
            </a:r>
            <a:r>
              <a:rPr lang="en-GB" dirty="0"/>
              <a:t>e</a:t>
            </a:r>
            <a:r>
              <a:rPr lang="en-150" dirty="0"/>
              <a:t>d </a:t>
            </a:r>
            <a:r>
              <a:rPr lang="en-GB" dirty="0"/>
              <a:t>i</a:t>
            </a:r>
            <a:r>
              <a:rPr lang="en-150" dirty="0"/>
              <a:t>n Inter-RAT measurements (</a:t>
            </a:r>
            <a:r>
              <a:rPr lang="en-GB" dirty="0"/>
              <a:t>i</a:t>
            </a:r>
            <a:r>
              <a:rPr lang="en-150" dirty="0"/>
              <a:t>f </a:t>
            </a:r>
            <a:r>
              <a:rPr lang="en-GB" dirty="0"/>
              <a:t>f</a:t>
            </a:r>
            <a:r>
              <a:rPr lang="en-150" dirty="0"/>
              <a:t>o</a:t>
            </a:r>
            <a:r>
              <a:rPr lang="en-GB" dirty="0"/>
              <a:t>u</a:t>
            </a:r>
            <a:r>
              <a:rPr lang="en-150" dirty="0"/>
              <a:t>n</a:t>
            </a:r>
            <a:r>
              <a:rPr lang="en-GB" dirty="0"/>
              <a:t>d</a:t>
            </a:r>
            <a:r>
              <a:rPr lang="en-150" dirty="0"/>
              <a:t> </a:t>
            </a:r>
            <a:r>
              <a:rPr lang="en-GB" dirty="0"/>
              <a:t>t</a:t>
            </a:r>
            <a:r>
              <a:rPr lang="en-150" dirty="0"/>
              <a:t>o </a:t>
            </a:r>
            <a:r>
              <a:rPr lang="en-GB" dirty="0"/>
              <a:t>b</a:t>
            </a:r>
            <a:r>
              <a:rPr lang="en-150" dirty="0"/>
              <a:t>e </a:t>
            </a:r>
            <a:r>
              <a:rPr lang="en-GB" dirty="0"/>
              <a:t>a</a:t>
            </a:r>
            <a:r>
              <a:rPr lang="en-150" dirty="0"/>
              <a:t>p</a:t>
            </a:r>
            <a:r>
              <a:rPr lang="en-GB" dirty="0"/>
              <a:t>p</a:t>
            </a:r>
            <a:r>
              <a:rPr lang="en-150" dirty="0"/>
              <a:t>l</a:t>
            </a:r>
            <a:r>
              <a:rPr lang="en-GB" dirty="0"/>
              <a:t>i</a:t>
            </a:r>
            <a:r>
              <a:rPr lang="en-150" dirty="0"/>
              <a:t>c</a:t>
            </a:r>
            <a:r>
              <a:rPr lang="en-GB" dirty="0"/>
              <a:t>a</a:t>
            </a:r>
            <a:r>
              <a:rPr lang="en-150" dirty="0"/>
              <a:t>b</a:t>
            </a:r>
            <a:r>
              <a:rPr lang="en-GB" dirty="0"/>
              <a:t>l</a:t>
            </a:r>
            <a:r>
              <a:rPr lang="en-150" dirty="0"/>
              <a:t>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5EBCAB-CFCF-47B2-9E95-7A24BE294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2364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B12E9-22CC-4F23-A61F-F9D3C1D24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150" dirty="0"/>
              <a:t>W</a:t>
            </a:r>
            <a:r>
              <a:rPr lang="en-GB" dirty="0"/>
              <a:t>a</a:t>
            </a:r>
            <a:r>
              <a:rPr lang="en-150" dirty="0"/>
              <a:t>y </a:t>
            </a:r>
            <a:r>
              <a:rPr lang="en-GB" dirty="0"/>
              <a:t>F</a:t>
            </a:r>
            <a:r>
              <a:rPr lang="en-150" dirty="0"/>
              <a:t>o</a:t>
            </a:r>
            <a:r>
              <a:rPr lang="en-GB" dirty="0"/>
              <a:t>r</a:t>
            </a:r>
            <a:r>
              <a:rPr lang="en-150" dirty="0"/>
              <a:t>w</a:t>
            </a:r>
            <a:r>
              <a:rPr lang="en-GB" dirty="0"/>
              <a:t>a</a:t>
            </a:r>
            <a:r>
              <a:rPr lang="en-150" dirty="0"/>
              <a:t>r</a:t>
            </a:r>
            <a:r>
              <a:rPr lang="en-GB" dirty="0"/>
              <a:t>d</a:t>
            </a:r>
            <a:r>
              <a:rPr lang="en-150" dirty="0"/>
              <a:t> </a:t>
            </a:r>
            <a:r>
              <a:rPr lang="en-GB" dirty="0"/>
              <a:t>o</a:t>
            </a:r>
            <a:r>
              <a:rPr lang="en-150" dirty="0"/>
              <a:t>n </a:t>
            </a:r>
            <a:r>
              <a:rPr lang="en-GB" dirty="0"/>
              <a:t>Connected </a:t>
            </a:r>
            <a:r>
              <a:rPr lang="en-150" dirty="0"/>
              <a:t>M</a:t>
            </a:r>
            <a:r>
              <a:rPr lang="en-GB" dirty="0"/>
              <a:t>ode RRM R</a:t>
            </a:r>
            <a:r>
              <a:rPr lang="en-150" dirty="0"/>
              <a:t>e</a:t>
            </a:r>
            <a:r>
              <a:rPr lang="en-GB" dirty="0"/>
              <a:t>q</a:t>
            </a:r>
            <a:r>
              <a:rPr lang="en-150" dirty="0"/>
              <a:t>u</a:t>
            </a:r>
            <a:r>
              <a:rPr lang="en-GB" dirty="0"/>
              <a:t>i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m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t</a:t>
            </a:r>
            <a:r>
              <a:rPr lang="en-150" dirty="0"/>
              <a:t>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BD4C75-F867-4946-B1D0-A24F46A959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/>
              <a:t>C</a:t>
            </a:r>
            <a:r>
              <a:rPr lang="en-150" dirty="0"/>
              <a:t>o</a:t>
            </a:r>
            <a:r>
              <a:rPr lang="en-GB" dirty="0"/>
              <a:t>n</a:t>
            </a:r>
            <a:r>
              <a:rPr lang="en-150" dirty="0"/>
              <a:t>i</a:t>
            </a:r>
            <a:r>
              <a:rPr lang="en-GB" dirty="0"/>
              <a:t>n</a:t>
            </a:r>
            <a:r>
              <a:rPr lang="en-150" dirty="0"/>
              <a:t>u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GB" dirty="0"/>
              <a:t>d</a:t>
            </a:r>
            <a:r>
              <a:rPr lang="en-150" dirty="0"/>
              <a:t>i</a:t>
            </a:r>
            <a:r>
              <a:rPr lang="en-GB" dirty="0"/>
              <a:t>s</a:t>
            </a:r>
            <a:r>
              <a:rPr lang="en-150" dirty="0"/>
              <a:t>c</a:t>
            </a:r>
            <a:r>
              <a:rPr lang="en-GB" dirty="0"/>
              <a:t>u</a:t>
            </a:r>
            <a:r>
              <a:rPr lang="en-150" dirty="0"/>
              <a:t>s</a:t>
            </a:r>
            <a:r>
              <a:rPr lang="en-GB" dirty="0"/>
              <a:t>s</a:t>
            </a:r>
            <a:r>
              <a:rPr lang="en-150" dirty="0"/>
              <a:t>i</a:t>
            </a:r>
            <a:r>
              <a:rPr lang="en-GB" dirty="0"/>
              <a:t>n</a:t>
            </a:r>
            <a:r>
              <a:rPr lang="en-150" dirty="0"/>
              <a:t>g </a:t>
            </a:r>
            <a:r>
              <a:rPr lang="en-GB" dirty="0"/>
              <a:t>t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GB" dirty="0"/>
              <a:t>follow</a:t>
            </a:r>
            <a:r>
              <a:rPr lang="en-150" dirty="0"/>
              <a:t>i</a:t>
            </a:r>
            <a:r>
              <a:rPr lang="en-GB" dirty="0"/>
              <a:t>n</a:t>
            </a:r>
            <a:r>
              <a:rPr lang="en-150" dirty="0"/>
              <a:t>g </a:t>
            </a:r>
            <a:r>
              <a:rPr lang="en-GB" dirty="0"/>
              <a:t>i</a:t>
            </a:r>
            <a:r>
              <a:rPr lang="en-150" dirty="0"/>
              <a:t>s</a:t>
            </a:r>
            <a:r>
              <a:rPr lang="en-GB" dirty="0"/>
              <a:t>s</a:t>
            </a:r>
            <a:r>
              <a:rPr lang="en-150" dirty="0"/>
              <a:t>u</a:t>
            </a:r>
            <a:r>
              <a:rPr lang="en-GB" dirty="0"/>
              <a:t>e</a:t>
            </a:r>
            <a:r>
              <a:rPr lang="en-150" dirty="0"/>
              <a:t>s </a:t>
            </a:r>
            <a:r>
              <a:rPr lang="en-GB" dirty="0"/>
              <a:t>a</a:t>
            </a:r>
            <a:r>
              <a:rPr lang="en-150" dirty="0"/>
              <a:t>f</a:t>
            </a:r>
            <a:r>
              <a:rPr lang="en-GB" dirty="0"/>
              <a:t>t</a:t>
            </a:r>
            <a:r>
              <a:rPr lang="en-150" dirty="0"/>
              <a:t>e</a:t>
            </a:r>
            <a:r>
              <a:rPr lang="en-GB" dirty="0"/>
              <a:t>r</a:t>
            </a:r>
            <a:r>
              <a:rPr lang="en-150" dirty="0"/>
              <a:t> </a:t>
            </a:r>
            <a:r>
              <a:rPr lang="en-GB" dirty="0"/>
              <a:t>t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GB" dirty="0"/>
              <a:t>d</a:t>
            </a:r>
            <a:r>
              <a:rPr lang="en-150" dirty="0"/>
              <a:t>e</a:t>
            </a:r>
            <a:r>
              <a:rPr lang="en-GB" dirty="0"/>
              <a:t>p</a:t>
            </a:r>
            <a:r>
              <a:rPr lang="en-150" dirty="0"/>
              <a:t>l</a:t>
            </a:r>
            <a:r>
              <a:rPr lang="en-GB" dirty="0"/>
              <a:t>o</a:t>
            </a:r>
            <a:r>
              <a:rPr lang="en-150" dirty="0"/>
              <a:t>y</a:t>
            </a:r>
            <a:r>
              <a:rPr lang="en-GB" dirty="0"/>
              <a:t>m</a:t>
            </a:r>
            <a:r>
              <a:rPr lang="en-150" dirty="0"/>
              <a:t>e</a:t>
            </a:r>
            <a:r>
              <a:rPr lang="en-GB" dirty="0"/>
              <a:t>n</a:t>
            </a:r>
            <a:r>
              <a:rPr lang="en-150" dirty="0"/>
              <a:t>t </a:t>
            </a:r>
            <a:r>
              <a:rPr lang="en-GB" dirty="0"/>
              <a:t>s</a:t>
            </a:r>
            <a:r>
              <a:rPr lang="en-150" dirty="0"/>
              <a:t>c</a:t>
            </a:r>
            <a:r>
              <a:rPr lang="en-GB" dirty="0"/>
              <a:t>e</a:t>
            </a:r>
            <a:r>
              <a:rPr lang="en-150" dirty="0"/>
              <a:t>a</a:t>
            </a:r>
            <a:r>
              <a:rPr lang="en-GB" dirty="0"/>
              <a:t>n</a:t>
            </a:r>
            <a:r>
              <a:rPr lang="en-150" dirty="0"/>
              <a:t>r</a:t>
            </a:r>
            <a:r>
              <a:rPr lang="en-GB" dirty="0"/>
              <a:t>i</a:t>
            </a:r>
            <a:r>
              <a:rPr lang="en-150" dirty="0"/>
              <a:t>o</a:t>
            </a:r>
            <a:r>
              <a:rPr lang="en-GB" dirty="0"/>
              <a:t>s</a:t>
            </a:r>
            <a:r>
              <a:rPr lang="en-150" dirty="0"/>
              <a:t> </a:t>
            </a:r>
            <a:r>
              <a:rPr lang="en-GB" dirty="0"/>
              <a:t>a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GB" dirty="0"/>
              <a:t>f</a:t>
            </a:r>
            <a:r>
              <a:rPr lang="en-150" dirty="0"/>
              <a:t>i</a:t>
            </a:r>
            <a:r>
              <a:rPr lang="en-GB" dirty="0"/>
              <a:t>x</a:t>
            </a:r>
            <a:r>
              <a:rPr lang="en-150" dirty="0"/>
              <a:t>e</a:t>
            </a:r>
            <a:r>
              <a:rPr lang="en-GB" dirty="0"/>
              <a:t>d</a:t>
            </a:r>
            <a:r>
              <a:rPr lang="en-150" dirty="0"/>
              <a:t>:</a:t>
            </a:r>
          </a:p>
          <a:p>
            <a:pPr lvl="1"/>
            <a:r>
              <a:rPr lang="en-GB" dirty="0"/>
              <a:t>W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t</a:t>
            </a:r>
            <a:r>
              <a:rPr lang="en-GB" dirty="0"/>
              <a:t>h</a:t>
            </a:r>
            <a:r>
              <a:rPr lang="en-150" dirty="0"/>
              <a:t>e</a:t>
            </a:r>
            <a:r>
              <a:rPr lang="en-GB" dirty="0"/>
              <a:t>r</a:t>
            </a:r>
            <a:r>
              <a:rPr lang="en-150" dirty="0"/>
              <a:t> </a:t>
            </a:r>
            <a:r>
              <a:rPr lang="en-US" dirty="0"/>
              <a:t>cell detection and identification enhancements are needed</a:t>
            </a:r>
            <a:endParaRPr lang="en-150" dirty="0"/>
          </a:p>
          <a:p>
            <a:pPr lvl="1"/>
            <a:r>
              <a:rPr lang="en-GB" dirty="0"/>
              <a:t>W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t</a:t>
            </a:r>
            <a:r>
              <a:rPr lang="en-GB" dirty="0"/>
              <a:t>h</a:t>
            </a:r>
            <a:r>
              <a:rPr lang="en-150" dirty="0"/>
              <a:t>e</a:t>
            </a:r>
            <a:r>
              <a:rPr lang="en-GB" dirty="0"/>
              <a:t>r</a:t>
            </a:r>
            <a:r>
              <a:rPr lang="en-US" dirty="0"/>
              <a:t> the existing non-HST NR measurement requirements for FR2 are sufficient</a:t>
            </a:r>
            <a:endParaRPr lang="en-150" dirty="0"/>
          </a:p>
          <a:p>
            <a:pPr lvl="1"/>
            <a:r>
              <a:rPr lang="en-GB" dirty="0"/>
              <a:t>W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t</a:t>
            </a:r>
            <a:r>
              <a:rPr lang="en-GB" dirty="0"/>
              <a:t>h</a:t>
            </a:r>
            <a:r>
              <a:rPr lang="en-150" dirty="0"/>
              <a:t>e</a:t>
            </a:r>
            <a:r>
              <a:rPr lang="en-GB" dirty="0"/>
              <a:t>r</a:t>
            </a:r>
            <a:r>
              <a:rPr lang="en-US" dirty="0"/>
              <a:t> L1-RSRP measurements enhancements are needed</a:t>
            </a:r>
            <a:endParaRPr lang="en-150" dirty="0"/>
          </a:p>
          <a:p>
            <a:pPr lvl="1"/>
            <a:r>
              <a:rPr lang="en-GB" dirty="0"/>
              <a:t>W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t</a:t>
            </a:r>
            <a:r>
              <a:rPr lang="en-GB" dirty="0"/>
              <a:t>h</a:t>
            </a:r>
            <a:r>
              <a:rPr lang="en-150" dirty="0"/>
              <a:t>e</a:t>
            </a:r>
            <a:r>
              <a:rPr lang="en-GB" dirty="0"/>
              <a:t>r</a:t>
            </a:r>
            <a:r>
              <a:rPr lang="en-US" dirty="0"/>
              <a:t> it can be confirmed that the current FR2 NR HO requirements are also applicable for FR2</a:t>
            </a:r>
            <a:r>
              <a:rPr lang="en-150" dirty="0"/>
              <a:t> </a:t>
            </a:r>
            <a:r>
              <a:rPr lang="en-GB" dirty="0"/>
              <a:t>H</a:t>
            </a:r>
            <a:r>
              <a:rPr lang="en-150" dirty="0"/>
              <a:t>S</a:t>
            </a:r>
            <a:r>
              <a:rPr lang="en-GB" dirty="0"/>
              <a:t>T</a:t>
            </a:r>
            <a:endParaRPr lang="en-150" dirty="0"/>
          </a:p>
          <a:p>
            <a:pPr lvl="1"/>
            <a:r>
              <a:rPr lang="en-GB" dirty="0"/>
              <a:t>W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t</a:t>
            </a:r>
            <a:r>
              <a:rPr lang="en-GB" dirty="0"/>
              <a:t>h</a:t>
            </a:r>
            <a:r>
              <a:rPr lang="en-150" dirty="0"/>
              <a:t>e</a:t>
            </a:r>
            <a:r>
              <a:rPr lang="en-GB" dirty="0"/>
              <a:t>r</a:t>
            </a:r>
            <a:r>
              <a:rPr lang="en-150" dirty="0"/>
              <a:t> </a:t>
            </a:r>
            <a:r>
              <a:rPr lang="en-GB" dirty="0"/>
              <a:t>g</a:t>
            </a:r>
            <a:r>
              <a:rPr lang="en-150" dirty="0"/>
              <a:t>e</a:t>
            </a:r>
            <a:r>
              <a:rPr lang="en-GB" dirty="0"/>
              <a:t>o</a:t>
            </a:r>
            <a:r>
              <a:rPr lang="en-150" dirty="0"/>
              <a:t>m</a:t>
            </a:r>
            <a:r>
              <a:rPr lang="en-GB" dirty="0"/>
              <a:t>e</a:t>
            </a:r>
            <a:r>
              <a:rPr lang="en-150" dirty="0"/>
              <a:t>t</a:t>
            </a:r>
            <a:r>
              <a:rPr lang="en-GB" dirty="0"/>
              <a:t>r</a:t>
            </a:r>
            <a:r>
              <a:rPr lang="en-150" dirty="0"/>
              <a:t>y-</a:t>
            </a:r>
            <a:r>
              <a:rPr lang="en-GB" dirty="0"/>
              <a:t>a</a:t>
            </a:r>
            <a:r>
              <a:rPr lang="en-150" dirty="0"/>
              <a:t>d</a:t>
            </a:r>
            <a:r>
              <a:rPr lang="en-GB" dirty="0"/>
              <a:t>d</a:t>
            </a:r>
            <a:r>
              <a:rPr lang="en-150" dirty="0"/>
              <a:t>e</a:t>
            </a:r>
            <a:r>
              <a:rPr lang="en-GB" dirty="0"/>
              <a:t>d</a:t>
            </a:r>
            <a:r>
              <a:rPr lang="en-150" dirty="0"/>
              <a:t> </a:t>
            </a:r>
            <a:r>
              <a:rPr lang="en-GB" dirty="0"/>
              <a:t>H</a:t>
            </a:r>
            <a:r>
              <a:rPr lang="en-150" dirty="0"/>
              <a:t>O </a:t>
            </a:r>
            <a:r>
              <a:rPr lang="en-GB" dirty="0"/>
              <a:t>s</a:t>
            </a:r>
            <a:r>
              <a:rPr lang="en-150" dirty="0"/>
              <a:t>h</a:t>
            </a:r>
            <a:r>
              <a:rPr lang="en-GB" dirty="0"/>
              <a:t>a</a:t>
            </a:r>
            <a:r>
              <a:rPr lang="en-150" dirty="0"/>
              <a:t>l</a:t>
            </a:r>
            <a:r>
              <a:rPr lang="en-GB" dirty="0"/>
              <a:t>l</a:t>
            </a:r>
            <a:r>
              <a:rPr lang="en-150" dirty="0"/>
              <a:t> </a:t>
            </a:r>
            <a:r>
              <a:rPr lang="en-GB" dirty="0"/>
              <a:t>b</a:t>
            </a:r>
            <a:r>
              <a:rPr lang="en-150" dirty="0"/>
              <a:t>e </a:t>
            </a:r>
            <a:r>
              <a:rPr lang="en-GB" dirty="0"/>
              <a:t>c</a:t>
            </a:r>
            <a:r>
              <a:rPr lang="en-150" dirty="0"/>
              <a:t>o</a:t>
            </a:r>
            <a:r>
              <a:rPr lang="en-GB" dirty="0"/>
              <a:t>n</a:t>
            </a:r>
            <a:r>
              <a:rPr lang="en-150" dirty="0"/>
              <a:t>s</a:t>
            </a:r>
            <a:r>
              <a:rPr lang="en-GB" dirty="0"/>
              <a:t>i</a:t>
            </a:r>
            <a:r>
              <a:rPr lang="en-150" dirty="0"/>
              <a:t>d</a:t>
            </a:r>
            <a:r>
              <a:rPr lang="en-GB" dirty="0"/>
              <a:t>r</a:t>
            </a:r>
            <a:r>
              <a:rPr lang="en-150" dirty="0"/>
              <a:t>e</a:t>
            </a:r>
            <a:r>
              <a:rPr lang="en-GB" dirty="0"/>
              <a:t>d</a:t>
            </a:r>
            <a:endParaRPr lang="en-150" dirty="0"/>
          </a:p>
          <a:p>
            <a:pPr lvl="1"/>
            <a:r>
              <a:rPr lang="en-GB" dirty="0"/>
              <a:t>W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t</a:t>
            </a:r>
            <a:r>
              <a:rPr lang="en-GB" dirty="0"/>
              <a:t>h</a:t>
            </a:r>
            <a:r>
              <a:rPr lang="en-150" dirty="0"/>
              <a:t>e</a:t>
            </a:r>
            <a:r>
              <a:rPr lang="en-GB" dirty="0"/>
              <a:t>r</a:t>
            </a:r>
            <a:r>
              <a:rPr lang="en-150" dirty="0"/>
              <a:t> </a:t>
            </a:r>
            <a:r>
              <a:rPr lang="sv" dirty="0"/>
              <a:t>enhancements to the current Radio Link Monitoring requirements are needed</a:t>
            </a:r>
            <a:endParaRPr lang="en-150" dirty="0"/>
          </a:p>
          <a:p>
            <a:pPr lvl="1"/>
            <a:r>
              <a:rPr lang="en-GB" dirty="0"/>
              <a:t>W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t</a:t>
            </a:r>
            <a:r>
              <a:rPr lang="en-GB" dirty="0"/>
              <a:t>h</a:t>
            </a:r>
            <a:r>
              <a:rPr lang="en-150" dirty="0"/>
              <a:t>e</a:t>
            </a:r>
            <a:r>
              <a:rPr lang="en-GB" dirty="0"/>
              <a:t>r</a:t>
            </a:r>
            <a:r>
              <a:rPr lang="en-150" dirty="0"/>
              <a:t> 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h</a:t>
            </a:r>
            <a:r>
              <a:rPr lang="en-150" dirty="0"/>
              <a:t>a</a:t>
            </a:r>
            <a:r>
              <a:rPr lang="en-GB" dirty="0"/>
              <a:t>c</a:t>
            </a:r>
            <a:r>
              <a:rPr lang="en-150" dirty="0"/>
              <a:t>e</a:t>
            </a:r>
            <a:r>
              <a:rPr lang="en-GB" dirty="0"/>
              <a:t>m</a:t>
            </a:r>
            <a:r>
              <a:rPr lang="en-150" dirty="0"/>
              <a:t>e</a:t>
            </a:r>
            <a:r>
              <a:rPr lang="en-GB" dirty="0"/>
              <a:t>n</a:t>
            </a:r>
            <a:r>
              <a:rPr lang="en-150" dirty="0"/>
              <a:t>t</a:t>
            </a:r>
            <a:r>
              <a:rPr lang="en-GB" dirty="0"/>
              <a:t>s</a:t>
            </a:r>
            <a:r>
              <a:rPr lang="en-150" dirty="0"/>
              <a:t> </a:t>
            </a:r>
            <a:r>
              <a:rPr lang="en-GB" dirty="0"/>
              <a:t>a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GB" dirty="0"/>
              <a:t>n</a:t>
            </a:r>
            <a:r>
              <a:rPr lang="en-150" dirty="0"/>
              <a:t>e</a:t>
            </a:r>
            <a:r>
              <a:rPr lang="en-GB" dirty="0"/>
              <a:t>e</a:t>
            </a:r>
            <a:r>
              <a:rPr lang="en-150" dirty="0"/>
              <a:t>d</a:t>
            </a:r>
            <a:r>
              <a:rPr lang="en-GB" dirty="0"/>
              <a:t>e</a:t>
            </a:r>
            <a:r>
              <a:rPr lang="en-150" dirty="0"/>
              <a:t>d </a:t>
            </a:r>
            <a:r>
              <a:rPr lang="en-GB" dirty="0"/>
              <a:t>i</a:t>
            </a:r>
            <a:r>
              <a:rPr lang="en-150" dirty="0"/>
              <a:t>n in</a:t>
            </a:r>
            <a:r>
              <a:rPr lang="en-GB" dirty="0"/>
              <a:t>t</a:t>
            </a:r>
            <a:r>
              <a:rPr lang="en-150" dirty="0"/>
              <a:t>e</a:t>
            </a:r>
            <a:r>
              <a:rPr lang="en-GB" dirty="0"/>
              <a:t>r</a:t>
            </a:r>
            <a:r>
              <a:rPr lang="en-150" dirty="0"/>
              <a:t>-</a:t>
            </a:r>
            <a:r>
              <a:rPr lang="en-GB" dirty="0"/>
              <a:t>f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q</a:t>
            </a:r>
            <a:r>
              <a:rPr lang="en-GB" dirty="0"/>
              <a:t>u</a:t>
            </a:r>
            <a:r>
              <a:rPr lang="en-150" dirty="0"/>
              <a:t>e</a:t>
            </a:r>
            <a:r>
              <a:rPr lang="en-GB" dirty="0"/>
              <a:t>n</a:t>
            </a:r>
            <a:r>
              <a:rPr lang="en-150" dirty="0"/>
              <a:t>c</a:t>
            </a:r>
            <a:r>
              <a:rPr lang="en-GB" dirty="0"/>
              <a:t>y</a:t>
            </a:r>
            <a:r>
              <a:rPr lang="en-150" dirty="0"/>
              <a:t> measurement (</a:t>
            </a:r>
            <a:r>
              <a:rPr lang="en-GB" dirty="0"/>
              <a:t>i</a:t>
            </a:r>
            <a:r>
              <a:rPr lang="en-150" dirty="0"/>
              <a:t>f </a:t>
            </a:r>
            <a:r>
              <a:rPr lang="en-GB" dirty="0"/>
              <a:t>f</a:t>
            </a:r>
            <a:r>
              <a:rPr lang="en-150" dirty="0"/>
              <a:t>o</a:t>
            </a:r>
            <a:r>
              <a:rPr lang="en-GB" dirty="0"/>
              <a:t>u</a:t>
            </a:r>
            <a:r>
              <a:rPr lang="en-150" dirty="0"/>
              <a:t>n</a:t>
            </a:r>
            <a:r>
              <a:rPr lang="en-GB" dirty="0"/>
              <a:t>d</a:t>
            </a:r>
            <a:r>
              <a:rPr lang="en-150" dirty="0"/>
              <a:t> </a:t>
            </a:r>
            <a:r>
              <a:rPr lang="en-GB" dirty="0"/>
              <a:t>t</a:t>
            </a:r>
            <a:r>
              <a:rPr lang="en-150" dirty="0"/>
              <a:t>o </a:t>
            </a:r>
            <a:r>
              <a:rPr lang="en-GB" dirty="0"/>
              <a:t>b</a:t>
            </a:r>
            <a:r>
              <a:rPr lang="en-150" dirty="0"/>
              <a:t>e </a:t>
            </a:r>
            <a:r>
              <a:rPr lang="en-GB" dirty="0"/>
              <a:t>a</a:t>
            </a:r>
            <a:r>
              <a:rPr lang="en-150" dirty="0"/>
              <a:t>p</a:t>
            </a:r>
            <a:r>
              <a:rPr lang="en-GB" dirty="0"/>
              <a:t>p</a:t>
            </a:r>
            <a:r>
              <a:rPr lang="en-150" dirty="0"/>
              <a:t>b</a:t>
            </a:r>
            <a:r>
              <a:rPr lang="en-GB" dirty="0"/>
              <a:t>l</a:t>
            </a:r>
            <a:r>
              <a:rPr lang="en-150" dirty="0"/>
              <a:t>i</a:t>
            </a:r>
            <a:r>
              <a:rPr lang="en-GB" dirty="0"/>
              <a:t>c</a:t>
            </a:r>
            <a:r>
              <a:rPr lang="en-150" dirty="0"/>
              <a:t>a</a:t>
            </a:r>
            <a:r>
              <a:rPr lang="en-GB" dirty="0"/>
              <a:t>b</a:t>
            </a:r>
            <a:r>
              <a:rPr lang="en-150" dirty="0"/>
              <a:t>l</a:t>
            </a:r>
            <a:r>
              <a:rPr lang="en-GB" dirty="0"/>
              <a:t>e</a:t>
            </a:r>
            <a:r>
              <a:rPr lang="en-150" dirty="0"/>
              <a:t>)</a:t>
            </a:r>
          </a:p>
          <a:p>
            <a:pPr lvl="1"/>
            <a:r>
              <a:rPr lang="en-GB" dirty="0"/>
              <a:t>W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t</a:t>
            </a:r>
            <a:r>
              <a:rPr lang="en-GB" dirty="0"/>
              <a:t>h</a:t>
            </a:r>
            <a:r>
              <a:rPr lang="en-150" dirty="0"/>
              <a:t>e</a:t>
            </a:r>
            <a:r>
              <a:rPr lang="en-GB" dirty="0"/>
              <a:t>r</a:t>
            </a:r>
            <a:r>
              <a:rPr lang="en-150" dirty="0"/>
              <a:t> 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h</a:t>
            </a:r>
            <a:r>
              <a:rPr lang="en-150" dirty="0"/>
              <a:t>a</a:t>
            </a:r>
            <a:r>
              <a:rPr lang="en-GB" dirty="0"/>
              <a:t>c</a:t>
            </a:r>
            <a:r>
              <a:rPr lang="en-150" dirty="0"/>
              <a:t>e</a:t>
            </a:r>
            <a:r>
              <a:rPr lang="en-GB" dirty="0"/>
              <a:t>m</a:t>
            </a:r>
            <a:r>
              <a:rPr lang="en-150" dirty="0"/>
              <a:t>e</a:t>
            </a:r>
            <a:r>
              <a:rPr lang="en-GB" dirty="0"/>
              <a:t>n</a:t>
            </a:r>
            <a:r>
              <a:rPr lang="en-150" dirty="0"/>
              <a:t>t</a:t>
            </a:r>
            <a:r>
              <a:rPr lang="en-GB" dirty="0"/>
              <a:t>s</a:t>
            </a:r>
            <a:r>
              <a:rPr lang="en-150" dirty="0"/>
              <a:t> </a:t>
            </a:r>
            <a:r>
              <a:rPr lang="en-GB" dirty="0"/>
              <a:t>a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GB" dirty="0"/>
              <a:t>n</a:t>
            </a:r>
            <a:r>
              <a:rPr lang="en-150" dirty="0"/>
              <a:t>e</a:t>
            </a:r>
            <a:r>
              <a:rPr lang="en-GB" dirty="0"/>
              <a:t>e</a:t>
            </a:r>
            <a:r>
              <a:rPr lang="en-150" dirty="0"/>
              <a:t>d</a:t>
            </a:r>
            <a:r>
              <a:rPr lang="en-GB" dirty="0"/>
              <a:t>e</a:t>
            </a:r>
            <a:r>
              <a:rPr lang="en-150" dirty="0"/>
              <a:t>d </a:t>
            </a:r>
            <a:r>
              <a:rPr lang="en-GB" dirty="0"/>
              <a:t>i</a:t>
            </a:r>
            <a:r>
              <a:rPr lang="en-150" dirty="0"/>
              <a:t>n Inter-RAT measurements (</a:t>
            </a:r>
            <a:r>
              <a:rPr lang="en-GB" dirty="0"/>
              <a:t>i</a:t>
            </a:r>
            <a:r>
              <a:rPr lang="en-150" dirty="0"/>
              <a:t>f </a:t>
            </a:r>
            <a:r>
              <a:rPr lang="en-GB" dirty="0"/>
              <a:t>f</a:t>
            </a:r>
            <a:r>
              <a:rPr lang="en-150" dirty="0"/>
              <a:t>o</a:t>
            </a:r>
            <a:r>
              <a:rPr lang="en-GB" dirty="0"/>
              <a:t>u</a:t>
            </a:r>
            <a:r>
              <a:rPr lang="en-150" dirty="0"/>
              <a:t>n</a:t>
            </a:r>
            <a:r>
              <a:rPr lang="en-GB" dirty="0"/>
              <a:t>d</a:t>
            </a:r>
            <a:r>
              <a:rPr lang="en-150" dirty="0"/>
              <a:t> </a:t>
            </a:r>
            <a:r>
              <a:rPr lang="en-GB" dirty="0"/>
              <a:t>t</a:t>
            </a:r>
            <a:r>
              <a:rPr lang="en-150" dirty="0"/>
              <a:t>o </a:t>
            </a:r>
            <a:r>
              <a:rPr lang="en-GB" dirty="0"/>
              <a:t>b</a:t>
            </a:r>
            <a:r>
              <a:rPr lang="en-150" dirty="0"/>
              <a:t>e </a:t>
            </a:r>
            <a:r>
              <a:rPr lang="en-GB" dirty="0"/>
              <a:t>a</a:t>
            </a:r>
            <a:r>
              <a:rPr lang="en-150" dirty="0"/>
              <a:t>p</a:t>
            </a:r>
            <a:r>
              <a:rPr lang="en-GB" dirty="0"/>
              <a:t>p</a:t>
            </a:r>
            <a:r>
              <a:rPr lang="en-150" dirty="0"/>
              <a:t>l</a:t>
            </a:r>
            <a:r>
              <a:rPr lang="en-GB" dirty="0"/>
              <a:t>i</a:t>
            </a:r>
            <a:r>
              <a:rPr lang="en-150" dirty="0"/>
              <a:t>c</a:t>
            </a:r>
            <a:r>
              <a:rPr lang="en-GB" dirty="0"/>
              <a:t>a</a:t>
            </a:r>
            <a:r>
              <a:rPr lang="en-150" dirty="0"/>
              <a:t>b</a:t>
            </a:r>
            <a:r>
              <a:rPr lang="en-GB" dirty="0"/>
              <a:t>l</a:t>
            </a:r>
            <a:r>
              <a:rPr lang="en-150" dirty="0"/>
              <a:t>e)</a:t>
            </a:r>
          </a:p>
          <a:p>
            <a:pPr lvl="1"/>
            <a:endParaRPr lang="en-15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95F430-E668-4A73-8775-2F7486A9C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2358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514996-BD75-43FF-8F6E-21B4C880D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150" dirty="0"/>
              <a:t>W</a:t>
            </a:r>
            <a:r>
              <a:rPr lang="en-GB" dirty="0"/>
              <a:t>a</a:t>
            </a:r>
            <a:r>
              <a:rPr lang="en-150" dirty="0"/>
              <a:t>y </a:t>
            </a:r>
            <a:r>
              <a:rPr lang="en-GB" dirty="0"/>
              <a:t>Forward</a:t>
            </a:r>
            <a:r>
              <a:rPr lang="en-150" dirty="0"/>
              <a:t> on </a:t>
            </a:r>
            <a:r>
              <a:rPr lang="en-GB" dirty="0"/>
              <a:t>B</a:t>
            </a:r>
            <a:r>
              <a:rPr lang="en-150" dirty="0"/>
              <a:t>e</a:t>
            </a:r>
            <a:r>
              <a:rPr lang="en-GB" dirty="0"/>
              <a:t>a</a:t>
            </a:r>
            <a:r>
              <a:rPr lang="en-150" dirty="0"/>
              <a:t>m Ma</a:t>
            </a:r>
            <a:r>
              <a:rPr lang="en-GB" dirty="0"/>
              <a:t>n</a:t>
            </a:r>
            <a:r>
              <a:rPr lang="en-150" dirty="0"/>
              <a:t>a</a:t>
            </a:r>
            <a:r>
              <a:rPr lang="en-GB" dirty="0"/>
              <a:t>g</a:t>
            </a:r>
            <a:r>
              <a:rPr lang="en-150" dirty="0"/>
              <a:t>e</a:t>
            </a:r>
            <a:r>
              <a:rPr lang="en-GB" dirty="0"/>
              <a:t>m</a:t>
            </a:r>
            <a:r>
              <a:rPr lang="en-150" dirty="0"/>
              <a:t>e</a:t>
            </a:r>
            <a:r>
              <a:rPr lang="en-GB" dirty="0"/>
              <a:t>n</a:t>
            </a:r>
            <a:r>
              <a:rPr lang="en-150" dirty="0"/>
              <a:t>t Re</a:t>
            </a:r>
            <a:r>
              <a:rPr lang="en-GB" dirty="0"/>
              <a:t>q</a:t>
            </a:r>
            <a:r>
              <a:rPr lang="en-150" dirty="0"/>
              <a:t>u</a:t>
            </a:r>
            <a:r>
              <a:rPr lang="en-GB" dirty="0"/>
              <a:t>i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m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t</a:t>
            </a:r>
            <a:r>
              <a:rPr lang="en-150" dirty="0"/>
              <a:t>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A108E6-226C-4E02-9D99-E4D00D976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C</a:t>
            </a:r>
            <a:r>
              <a:rPr lang="en-150" dirty="0"/>
              <a:t>o</a:t>
            </a:r>
            <a:r>
              <a:rPr lang="en-GB" dirty="0"/>
              <a:t>n</a:t>
            </a:r>
            <a:r>
              <a:rPr lang="en-150" dirty="0"/>
              <a:t>i</a:t>
            </a:r>
            <a:r>
              <a:rPr lang="en-GB" dirty="0"/>
              <a:t>n</a:t>
            </a:r>
            <a:r>
              <a:rPr lang="en-150" dirty="0"/>
              <a:t>u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GB" dirty="0"/>
              <a:t>d</a:t>
            </a:r>
            <a:r>
              <a:rPr lang="en-150" dirty="0"/>
              <a:t>i</a:t>
            </a:r>
            <a:r>
              <a:rPr lang="en-GB" dirty="0"/>
              <a:t>s</a:t>
            </a:r>
            <a:r>
              <a:rPr lang="en-150" dirty="0"/>
              <a:t>c</a:t>
            </a:r>
            <a:r>
              <a:rPr lang="en-GB" dirty="0"/>
              <a:t>u</a:t>
            </a:r>
            <a:r>
              <a:rPr lang="en-150" dirty="0"/>
              <a:t>s</a:t>
            </a:r>
            <a:r>
              <a:rPr lang="en-GB" dirty="0"/>
              <a:t>s</a:t>
            </a:r>
            <a:r>
              <a:rPr lang="en-150" dirty="0"/>
              <a:t>i</a:t>
            </a:r>
            <a:r>
              <a:rPr lang="en-GB" dirty="0"/>
              <a:t>n</a:t>
            </a:r>
            <a:r>
              <a:rPr lang="en-150" dirty="0"/>
              <a:t>g </a:t>
            </a:r>
            <a:r>
              <a:rPr lang="en-GB" dirty="0"/>
              <a:t>t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GB" dirty="0"/>
              <a:t>follow</a:t>
            </a:r>
            <a:r>
              <a:rPr lang="en-150" dirty="0"/>
              <a:t>i</a:t>
            </a:r>
            <a:r>
              <a:rPr lang="en-GB" dirty="0"/>
              <a:t>n</a:t>
            </a:r>
            <a:r>
              <a:rPr lang="en-150" dirty="0"/>
              <a:t>g </a:t>
            </a:r>
            <a:r>
              <a:rPr lang="en-GB" dirty="0"/>
              <a:t>i</a:t>
            </a:r>
            <a:r>
              <a:rPr lang="en-150" dirty="0"/>
              <a:t>s</a:t>
            </a:r>
            <a:r>
              <a:rPr lang="en-GB" dirty="0"/>
              <a:t>s</a:t>
            </a:r>
            <a:r>
              <a:rPr lang="en-150" dirty="0"/>
              <a:t>u</a:t>
            </a:r>
            <a:r>
              <a:rPr lang="en-GB" dirty="0"/>
              <a:t>e</a:t>
            </a:r>
            <a:r>
              <a:rPr lang="en-150" dirty="0"/>
              <a:t>s </a:t>
            </a:r>
            <a:r>
              <a:rPr lang="en-GB" dirty="0"/>
              <a:t>a</a:t>
            </a:r>
            <a:r>
              <a:rPr lang="en-150" dirty="0"/>
              <a:t>f</a:t>
            </a:r>
            <a:r>
              <a:rPr lang="en-GB" dirty="0"/>
              <a:t>t</a:t>
            </a:r>
            <a:r>
              <a:rPr lang="en-150" dirty="0"/>
              <a:t>e</a:t>
            </a:r>
            <a:r>
              <a:rPr lang="en-GB" dirty="0"/>
              <a:t>r</a:t>
            </a:r>
            <a:r>
              <a:rPr lang="en-150" dirty="0"/>
              <a:t> </a:t>
            </a:r>
            <a:r>
              <a:rPr lang="en-GB" dirty="0"/>
              <a:t>t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GB" dirty="0"/>
              <a:t>d</a:t>
            </a:r>
            <a:r>
              <a:rPr lang="en-150" dirty="0"/>
              <a:t>e</a:t>
            </a:r>
            <a:r>
              <a:rPr lang="en-GB" dirty="0"/>
              <a:t>p</a:t>
            </a:r>
            <a:r>
              <a:rPr lang="en-150" dirty="0"/>
              <a:t>l</a:t>
            </a:r>
            <a:r>
              <a:rPr lang="en-GB" dirty="0"/>
              <a:t>o</a:t>
            </a:r>
            <a:r>
              <a:rPr lang="en-150" dirty="0"/>
              <a:t>y</a:t>
            </a:r>
            <a:r>
              <a:rPr lang="en-GB" dirty="0"/>
              <a:t>m</a:t>
            </a:r>
            <a:r>
              <a:rPr lang="en-150" dirty="0"/>
              <a:t>e</a:t>
            </a:r>
            <a:r>
              <a:rPr lang="en-GB" dirty="0"/>
              <a:t>n</a:t>
            </a:r>
            <a:r>
              <a:rPr lang="en-150" dirty="0"/>
              <a:t>t </a:t>
            </a:r>
            <a:r>
              <a:rPr lang="en-GB" dirty="0"/>
              <a:t>s</a:t>
            </a:r>
            <a:r>
              <a:rPr lang="en-150" dirty="0"/>
              <a:t>c</a:t>
            </a:r>
            <a:r>
              <a:rPr lang="en-GB" dirty="0"/>
              <a:t>e</a:t>
            </a:r>
            <a:r>
              <a:rPr lang="en-150" dirty="0"/>
              <a:t>a</a:t>
            </a:r>
            <a:r>
              <a:rPr lang="en-GB" dirty="0"/>
              <a:t>n</a:t>
            </a:r>
            <a:r>
              <a:rPr lang="en-150" dirty="0"/>
              <a:t>r</a:t>
            </a:r>
            <a:r>
              <a:rPr lang="en-GB" dirty="0"/>
              <a:t>i</a:t>
            </a:r>
            <a:r>
              <a:rPr lang="en-150" dirty="0"/>
              <a:t>o</a:t>
            </a:r>
            <a:r>
              <a:rPr lang="en-GB" dirty="0"/>
              <a:t>s</a:t>
            </a:r>
            <a:r>
              <a:rPr lang="en-150" dirty="0"/>
              <a:t> </a:t>
            </a:r>
            <a:r>
              <a:rPr lang="en-GB" dirty="0"/>
              <a:t>a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GB" dirty="0"/>
              <a:t>f</a:t>
            </a:r>
            <a:r>
              <a:rPr lang="en-150" dirty="0"/>
              <a:t>i</a:t>
            </a:r>
            <a:r>
              <a:rPr lang="en-GB" dirty="0"/>
              <a:t>x</a:t>
            </a:r>
            <a:r>
              <a:rPr lang="en-150" dirty="0"/>
              <a:t>e</a:t>
            </a:r>
            <a:r>
              <a:rPr lang="en-GB" dirty="0"/>
              <a:t>d</a:t>
            </a:r>
            <a:r>
              <a:rPr lang="en-150" dirty="0"/>
              <a:t>:</a:t>
            </a:r>
          </a:p>
          <a:p>
            <a:pPr lvl="1"/>
            <a:r>
              <a:rPr lang="en-GB" dirty="0"/>
              <a:t>W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t</a:t>
            </a:r>
            <a:r>
              <a:rPr lang="en-GB" dirty="0"/>
              <a:t>h</a:t>
            </a:r>
            <a:r>
              <a:rPr lang="en-150" dirty="0"/>
              <a:t>e</a:t>
            </a:r>
            <a:r>
              <a:rPr lang="en-GB" dirty="0"/>
              <a:t>r</a:t>
            </a:r>
            <a:r>
              <a:rPr lang="en-150" dirty="0"/>
              <a:t> </a:t>
            </a:r>
            <a:r>
              <a:rPr lang="en-US" dirty="0"/>
              <a:t>enhancements to the beam management requirements are needed</a:t>
            </a:r>
            <a:endParaRPr lang="en-150" dirty="0"/>
          </a:p>
          <a:p>
            <a:pPr lvl="1"/>
            <a:r>
              <a:rPr lang="en-GB" dirty="0"/>
              <a:t>W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t</a:t>
            </a:r>
            <a:r>
              <a:rPr lang="en-GB" dirty="0"/>
              <a:t>h</a:t>
            </a:r>
            <a:r>
              <a:rPr lang="en-150" dirty="0"/>
              <a:t>e</a:t>
            </a:r>
            <a:r>
              <a:rPr lang="en-GB" dirty="0"/>
              <a:t>r</a:t>
            </a:r>
            <a:r>
              <a:rPr lang="en-150" dirty="0"/>
              <a:t> </a:t>
            </a:r>
            <a:r>
              <a:rPr lang="en-US" dirty="0"/>
              <a:t>enhancements to the beam </a:t>
            </a:r>
            <a:r>
              <a:rPr lang="en-150" dirty="0"/>
              <a:t>s</a:t>
            </a:r>
            <a:r>
              <a:rPr lang="en-GB" dirty="0"/>
              <a:t>w</a:t>
            </a:r>
            <a:r>
              <a:rPr lang="en-150" dirty="0"/>
              <a:t>e</a:t>
            </a:r>
            <a:r>
              <a:rPr lang="en-GB" dirty="0"/>
              <a:t>e</a:t>
            </a:r>
            <a:r>
              <a:rPr lang="en-150" dirty="0"/>
              <a:t>p</a:t>
            </a:r>
            <a:r>
              <a:rPr lang="en-GB" dirty="0"/>
              <a:t>i</a:t>
            </a:r>
            <a:r>
              <a:rPr lang="en-150" dirty="0"/>
              <a:t>n</a:t>
            </a:r>
            <a:r>
              <a:rPr lang="en-GB" dirty="0"/>
              <a:t>g</a:t>
            </a:r>
            <a:r>
              <a:rPr lang="en-US" dirty="0"/>
              <a:t> requirements are needed </a:t>
            </a:r>
            <a:endParaRPr lang="en-150" dirty="0"/>
          </a:p>
          <a:p>
            <a:pPr lvl="1"/>
            <a:r>
              <a:rPr lang="en-GB" dirty="0"/>
              <a:t>W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t</a:t>
            </a:r>
            <a:r>
              <a:rPr lang="en-GB" dirty="0"/>
              <a:t>h</a:t>
            </a:r>
            <a:r>
              <a:rPr lang="en-150" dirty="0"/>
              <a:t>e</a:t>
            </a:r>
            <a:r>
              <a:rPr lang="en-GB" dirty="0"/>
              <a:t>r</a:t>
            </a:r>
            <a:r>
              <a:rPr lang="en-150" dirty="0"/>
              <a:t> </a:t>
            </a:r>
            <a:r>
              <a:rPr lang="en-US" dirty="0"/>
              <a:t>it is necessary to consider the mitigation of transition/timing advance issue when beam changes in HST FR2 unidirectional deployment</a:t>
            </a:r>
            <a:endParaRPr lang="en-150" dirty="0"/>
          </a:p>
          <a:p>
            <a:pPr lvl="1"/>
            <a:r>
              <a:rPr lang="en-150" dirty="0"/>
              <a:t>T</a:t>
            </a:r>
            <a:r>
              <a:rPr lang="en-GB" dirty="0"/>
              <a:t>a</a:t>
            </a:r>
            <a:r>
              <a:rPr lang="en-150" dirty="0"/>
              <a:t>r</a:t>
            </a:r>
            <a:r>
              <a:rPr lang="en-GB" dirty="0"/>
              <a:t>g</a:t>
            </a:r>
            <a:r>
              <a:rPr lang="en-150" dirty="0"/>
              <a:t>e</a:t>
            </a:r>
            <a:r>
              <a:rPr lang="en-GB" dirty="0"/>
              <a:t>t</a:t>
            </a:r>
            <a:r>
              <a:rPr lang="en-150" dirty="0"/>
              <a:t> </a:t>
            </a:r>
            <a:r>
              <a:rPr lang="en-GB" dirty="0"/>
              <a:t>T</a:t>
            </a:r>
            <a:r>
              <a:rPr lang="en-150" dirty="0"/>
              <a:t>C</a:t>
            </a:r>
            <a:r>
              <a:rPr lang="en-GB" dirty="0"/>
              <a:t>I</a:t>
            </a:r>
            <a:r>
              <a:rPr lang="en-150" dirty="0"/>
              <a:t> </a:t>
            </a:r>
            <a:r>
              <a:rPr lang="en-GB" dirty="0"/>
              <a:t>s</a:t>
            </a:r>
            <a:r>
              <a:rPr lang="en-150" dirty="0"/>
              <a:t>t</a:t>
            </a:r>
            <a:r>
              <a:rPr lang="en-GB" dirty="0"/>
              <a:t>a</a:t>
            </a:r>
            <a:r>
              <a:rPr lang="en-150" dirty="0"/>
              <a:t>t</a:t>
            </a:r>
            <a:r>
              <a:rPr lang="en-GB" dirty="0"/>
              <a:t>e</a:t>
            </a:r>
            <a:r>
              <a:rPr lang="en-150" dirty="0"/>
              <a:t>:</a:t>
            </a:r>
          </a:p>
          <a:p>
            <a:pPr lvl="2"/>
            <a:r>
              <a:rPr lang="en-150" dirty="0"/>
              <a:t>O</a:t>
            </a:r>
            <a:r>
              <a:rPr lang="en-GB" dirty="0"/>
              <a:t>p</a:t>
            </a:r>
            <a:r>
              <a:rPr lang="en-150" dirty="0"/>
              <a:t>t</a:t>
            </a:r>
            <a:r>
              <a:rPr lang="en-GB" dirty="0"/>
              <a:t>i</a:t>
            </a:r>
            <a:r>
              <a:rPr lang="en-150" dirty="0"/>
              <a:t>o</a:t>
            </a:r>
            <a:r>
              <a:rPr lang="en-GB" dirty="0"/>
              <a:t>n</a:t>
            </a:r>
            <a:r>
              <a:rPr lang="en-150" dirty="0"/>
              <a:t> 1: </a:t>
            </a:r>
            <a:r>
              <a:rPr lang="en-US" dirty="0"/>
              <a:t>It is recommended that only known target TCI is considered in high speed FR2</a:t>
            </a:r>
            <a:endParaRPr lang="en-150" dirty="0"/>
          </a:p>
          <a:p>
            <a:pPr lvl="2"/>
            <a:r>
              <a:rPr lang="en-150" dirty="0"/>
              <a:t>O</a:t>
            </a:r>
            <a:r>
              <a:rPr lang="en-GB" dirty="0"/>
              <a:t>p</a:t>
            </a:r>
            <a:r>
              <a:rPr lang="en-150" dirty="0"/>
              <a:t>t</a:t>
            </a:r>
            <a:r>
              <a:rPr lang="en-GB" dirty="0"/>
              <a:t>i</a:t>
            </a:r>
            <a:r>
              <a:rPr lang="en-150" dirty="0"/>
              <a:t>o</a:t>
            </a:r>
            <a:r>
              <a:rPr lang="en-GB" dirty="0"/>
              <a:t>n</a:t>
            </a:r>
            <a:r>
              <a:rPr lang="en-150" dirty="0"/>
              <a:t> 2: other options are no</a:t>
            </a:r>
            <a:r>
              <a:rPr lang="en-GB" dirty="0"/>
              <a:t>t</a:t>
            </a:r>
            <a:r>
              <a:rPr lang="en-150" dirty="0"/>
              <a:t> </a:t>
            </a:r>
            <a:r>
              <a:rPr lang="en-GB" dirty="0"/>
              <a:t>p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c</a:t>
            </a:r>
            <a:r>
              <a:rPr lang="en-GB" dirty="0"/>
              <a:t>l</a:t>
            </a:r>
            <a:r>
              <a:rPr lang="en-150" dirty="0"/>
              <a:t>u</a:t>
            </a:r>
            <a:r>
              <a:rPr lang="en-GB" dirty="0"/>
              <a:t>d</a:t>
            </a:r>
            <a:r>
              <a:rPr lang="en-150" dirty="0"/>
              <a:t>e</a:t>
            </a:r>
            <a:r>
              <a:rPr lang="en-GB" dirty="0"/>
              <a:t>d</a:t>
            </a:r>
            <a:endParaRPr lang="en-15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6BA926-0B1C-43F9-91C6-54C861B0F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319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Contributions List in RAN4#9</a:t>
            </a:r>
            <a:r>
              <a:rPr lang="en-150" dirty="0"/>
              <a:t>8</a:t>
            </a:r>
            <a:r>
              <a:rPr lang="en-US" altLang="zh-CN" dirty="0"/>
              <a:t>-e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718621"/>
              </p:ext>
            </p:extLst>
          </p:nvPr>
        </p:nvGraphicFramePr>
        <p:xfrm>
          <a:off x="626165" y="2423160"/>
          <a:ext cx="7891670" cy="201168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9705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81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39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T-doc No.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Title</a:t>
                      </a:r>
                      <a:endParaRPr 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Company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R4-2100220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Discussion on RRM requirement for high speed train scenario in FR2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Apple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R4-2100476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Discussion on NR FR2 HST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R4-2100477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Initial performance evaluation for cell identification in NR FR2 HST scenario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R4-2100866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General discussion on RRM requirements for FR2 HST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CMCC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R4-2101142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Overview of RRM requirements for NR high speed train scenario in FR2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Ericsson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R4-2101708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Preliminary discussion on NR support for high speed train scenario in FR2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Huawei, HiSilicon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R4-2101268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RRM requirements for NR HST in FR2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Intel Corporation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R4-2101138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 expected RRM impact for HST in FR2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R4-2100632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FR2 HST RRM discussion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Qualcomm, Inc.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R4-2100917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Discussion on RRM requirement for FR2 HST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Samsung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2465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AB648-AB1F-4E99-B695-1A55C56A8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F451D-6304-4E16-931C-A3C4BE5D82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/>
              <a:t>T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GB" dirty="0"/>
              <a:t>R</a:t>
            </a:r>
            <a:r>
              <a:rPr lang="en-150" dirty="0"/>
              <a:t>e</a:t>
            </a:r>
            <a:r>
              <a:rPr lang="en-GB" dirty="0"/>
              <a:t>l</a:t>
            </a:r>
            <a:r>
              <a:rPr lang="en-150" dirty="0"/>
              <a:t>-17 </a:t>
            </a:r>
            <a:r>
              <a:rPr lang="en-GB" dirty="0"/>
              <a:t>N</a:t>
            </a:r>
            <a:r>
              <a:rPr lang="en-150" dirty="0"/>
              <a:t>R </a:t>
            </a:r>
            <a:r>
              <a:rPr lang="en-GB" dirty="0"/>
              <a:t>H</a:t>
            </a:r>
            <a:r>
              <a:rPr lang="en-150" dirty="0"/>
              <a:t>S</a:t>
            </a:r>
            <a:r>
              <a:rPr lang="en-GB" dirty="0"/>
              <a:t>T</a:t>
            </a:r>
            <a:r>
              <a:rPr lang="en-150" dirty="0"/>
              <a:t> </a:t>
            </a:r>
            <a:r>
              <a:rPr lang="en-GB" dirty="0"/>
              <a:t>F</a:t>
            </a:r>
            <a:r>
              <a:rPr lang="en-150" dirty="0"/>
              <a:t>R2 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h</a:t>
            </a:r>
            <a:r>
              <a:rPr lang="en-150" dirty="0"/>
              <a:t>a</a:t>
            </a:r>
            <a:r>
              <a:rPr lang="en-GB" dirty="0"/>
              <a:t>n</a:t>
            </a:r>
            <a:r>
              <a:rPr lang="en-150" dirty="0"/>
              <a:t>c</a:t>
            </a:r>
            <a:r>
              <a:rPr lang="en-GB" dirty="0"/>
              <a:t>e</a:t>
            </a:r>
            <a:r>
              <a:rPr lang="en-150" dirty="0"/>
              <a:t>m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t</a:t>
            </a:r>
            <a:r>
              <a:rPr lang="en-150" dirty="0"/>
              <a:t>s </a:t>
            </a:r>
            <a:r>
              <a:rPr lang="en-GB" dirty="0"/>
              <a:t>W</a:t>
            </a:r>
            <a:r>
              <a:rPr lang="en-150" dirty="0"/>
              <a:t>I </a:t>
            </a:r>
            <a:r>
              <a:rPr lang="en-GB" dirty="0"/>
              <a:t>i</a:t>
            </a:r>
            <a:r>
              <a:rPr lang="en-150" dirty="0"/>
              <a:t>s </a:t>
            </a:r>
            <a:r>
              <a:rPr lang="en-GB" dirty="0"/>
              <a:t>de</a:t>
            </a:r>
            <a:r>
              <a:rPr lang="en-150" dirty="0"/>
              <a:t>s</a:t>
            </a:r>
            <a:r>
              <a:rPr lang="en-GB" dirty="0"/>
              <a:t>c</a:t>
            </a:r>
            <a:r>
              <a:rPr lang="en-150" dirty="0"/>
              <a:t>r</a:t>
            </a:r>
            <a:r>
              <a:rPr lang="en-GB" dirty="0"/>
              <a:t>i</a:t>
            </a:r>
            <a:r>
              <a:rPr lang="en-150" dirty="0"/>
              <a:t>b</a:t>
            </a:r>
            <a:r>
              <a:rPr lang="en-GB" dirty="0"/>
              <a:t>e</a:t>
            </a:r>
            <a:r>
              <a:rPr lang="en-150" dirty="0"/>
              <a:t>d </a:t>
            </a:r>
            <a:r>
              <a:rPr lang="en-GB" dirty="0"/>
              <a:t>i</a:t>
            </a:r>
            <a:r>
              <a:rPr lang="en-150" dirty="0"/>
              <a:t>n </a:t>
            </a:r>
            <a:r>
              <a:rPr lang="en-US" dirty="0"/>
              <a:t>RP-202118</a:t>
            </a:r>
            <a:r>
              <a:rPr lang="en-150" dirty="0"/>
              <a:t>.</a:t>
            </a:r>
          </a:p>
          <a:p>
            <a:endParaRPr lang="en-150" dirty="0"/>
          </a:p>
          <a:p>
            <a:r>
              <a:rPr lang="en-GB" dirty="0"/>
              <a:t>T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 Work plan </a:t>
            </a:r>
            <a:r>
              <a:rPr lang="en-GB" dirty="0"/>
              <a:t>o</a:t>
            </a:r>
            <a:r>
              <a:rPr lang="en-150" dirty="0"/>
              <a:t>f </a:t>
            </a:r>
            <a:r>
              <a:rPr lang="en-GB" dirty="0"/>
              <a:t>t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 WI, including RRM core and p</a:t>
            </a:r>
            <a:r>
              <a:rPr lang="en-GB" dirty="0"/>
              <a:t>e</a:t>
            </a:r>
            <a:r>
              <a:rPr lang="en-150" dirty="0"/>
              <a:t>r</a:t>
            </a:r>
            <a:r>
              <a:rPr lang="en-GB" dirty="0"/>
              <a:t>f</a:t>
            </a:r>
            <a:r>
              <a:rPr lang="en-150" dirty="0"/>
              <a:t>r</a:t>
            </a:r>
            <a:r>
              <a:rPr lang="en-GB" dirty="0"/>
              <a:t>o</a:t>
            </a:r>
            <a:r>
              <a:rPr lang="en-150" dirty="0"/>
              <a:t>m</a:t>
            </a:r>
            <a:r>
              <a:rPr lang="en-GB" dirty="0"/>
              <a:t>a</a:t>
            </a:r>
            <a:r>
              <a:rPr lang="en-150" dirty="0"/>
              <a:t>n</a:t>
            </a:r>
            <a:r>
              <a:rPr lang="en-GB" dirty="0"/>
              <a:t>c</a:t>
            </a:r>
            <a:r>
              <a:rPr lang="en-150" dirty="0"/>
              <a:t>e </a:t>
            </a:r>
            <a:r>
              <a:rPr lang="en-GB" dirty="0"/>
              <a:t>p</a:t>
            </a:r>
            <a:r>
              <a:rPr lang="en-150" dirty="0"/>
              <a:t>a</a:t>
            </a:r>
            <a:r>
              <a:rPr lang="en-GB" dirty="0"/>
              <a:t>r</a:t>
            </a:r>
            <a:r>
              <a:rPr lang="en-150" dirty="0"/>
              <a:t>t </a:t>
            </a:r>
            <a:r>
              <a:rPr lang="en-GB" dirty="0"/>
              <a:t>c</a:t>
            </a:r>
            <a:r>
              <a:rPr lang="en-150" dirty="0"/>
              <a:t>a</a:t>
            </a:r>
            <a:r>
              <a:rPr lang="en-GB" dirty="0"/>
              <a:t>n</a:t>
            </a:r>
            <a:r>
              <a:rPr lang="en-150" dirty="0"/>
              <a:t> </a:t>
            </a:r>
            <a:r>
              <a:rPr lang="en-GB" dirty="0"/>
              <a:t>b</a:t>
            </a:r>
            <a:r>
              <a:rPr lang="en-150" dirty="0"/>
              <a:t>e </a:t>
            </a:r>
            <a:r>
              <a:rPr lang="en-GB" dirty="0"/>
              <a:t>f</a:t>
            </a:r>
            <a:r>
              <a:rPr lang="en-150" dirty="0"/>
              <a:t>o</a:t>
            </a:r>
            <a:r>
              <a:rPr lang="en-GB" dirty="0"/>
              <a:t>u</a:t>
            </a:r>
            <a:r>
              <a:rPr lang="en-150" dirty="0"/>
              <a:t>n</a:t>
            </a:r>
            <a:r>
              <a:rPr lang="en-GB" dirty="0"/>
              <a:t>d</a:t>
            </a:r>
            <a:r>
              <a:rPr lang="en-150" dirty="0"/>
              <a:t> </a:t>
            </a:r>
            <a:r>
              <a:rPr lang="en-GB" dirty="0"/>
              <a:t>i</a:t>
            </a:r>
            <a:r>
              <a:rPr lang="en-150" dirty="0"/>
              <a:t>n </a:t>
            </a:r>
            <a:r>
              <a:rPr lang="en-GB" dirty="0"/>
              <a:t>R4-2014846</a:t>
            </a:r>
            <a:r>
              <a:rPr lang="en-150" dirty="0"/>
              <a:t>.</a:t>
            </a:r>
          </a:p>
          <a:p>
            <a:endParaRPr lang="en-150" dirty="0"/>
          </a:p>
          <a:p>
            <a:r>
              <a:rPr lang="en-US" dirty="0"/>
              <a:t>R4-2017828 </a:t>
            </a:r>
            <a:r>
              <a:rPr lang="en-GB" dirty="0"/>
              <a:t>WF </a:t>
            </a:r>
            <a:r>
              <a:rPr lang="en-150" dirty="0"/>
              <a:t>w</a:t>
            </a:r>
            <a:r>
              <a:rPr lang="en-GB" dirty="0"/>
              <a:t>a</a:t>
            </a:r>
            <a:r>
              <a:rPr lang="en-150" dirty="0"/>
              <a:t>s</a:t>
            </a:r>
            <a:r>
              <a:rPr lang="en-GB" dirty="0"/>
              <a:t> approved previously</a:t>
            </a:r>
            <a:r>
              <a:rPr lang="en-150" dirty="0"/>
              <a:t> </a:t>
            </a:r>
            <a:r>
              <a:rPr lang="en-GB" dirty="0"/>
              <a:t>o</a:t>
            </a:r>
            <a:r>
              <a:rPr lang="en-150" dirty="0"/>
              <a:t>n </a:t>
            </a:r>
            <a:r>
              <a:rPr lang="en-US" altLang="zh-CN" dirty="0"/>
              <a:t>NR support for HST in FR2</a:t>
            </a:r>
            <a:r>
              <a:rPr lang="en-150" altLang="zh-CN" dirty="0"/>
              <a:t>, </a:t>
            </a:r>
            <a:r>
              <a:rPr lang="en-GB" altLang="zh-CN" dirty="0"/>
              <a:t>RAN4#9</a:t>
            </a:r>
            <a:r>
              <a:rPr lang="en-150" altLang="zh-CN" dirty="0"/>
              <a:t>7</a:t>
            </a:r>
            <a:r>
              <a:rPr lang="en-GB" altLang="zh-CN" dirty="0"/>
              <a:t>-e</a:t>
            </a:r>
            <a:r>
              <a:rPr lang="en-150" altLang="zh-CN" dirty="0"/>
              <a:t>.</a:t>
            </a:r>
          </a:p>
          <a:p>
            <a:endParaRPr lang="en-GB" dirty="0"/>
          </a:p>
          <a:p>
            <a:r>
              <a:rPr lang="en-GB" altLang="zh-CN" dirty="0"/>
              <a:t>Corresponding Email summary in RAN4#9</a:t>
            </a:r>
            <a:r>
              <a:rPr lang="en-150" altLang="zh-CN" dirty="0"/>
              <a:t>8</a:t>
            </a:r>
            <a:r>
              <a:rPr lang="en-GB" altLang="zh-CN" dirty="0"/>
              <a:t>-e</a:t>
            </a:r>
            <a:r>
              <a:rPr lang="en-150" altLang="zh-CN" dirty="0"/>
              <a:t>:</a:t>
            </a:r>
            <a:endParaRPr lang="en-GB" altLang="zh-CN" dirty="0"/>
          </a:p>
          <a:p>
            <a:pPr lvl="1"/>
            <a:r>
              <a:rPr lang="en-GB" altLang="zh-CN" dirty="0"/>
              <a:t>R4-2103475 </a:t>
            </a:r>
            <a:r>
              <a:rPr lang="en-US" dirty="0"/>
              <a:t>Email discussion summary for [98e][236] NR_HST_FR2_enh_RRM</a:t>
            </a:r>
            <a:r>
              <a:rPr lang="en-GB" altLang="zh-CN" dirty="0"/>
              <a:t>, RAN4#9</a:t>
            </a:r>
            <a:r>
              <a:rPr lang="en-150" altLang="zh-CN" dirty="0"/>
              <a:t>8</a:t>
            </a:r>
            <a:r>
              <a:rPr lang="en-GB" altLang="zh-CN" dirty="0"/>
              <a:t>-e</a:t>
            </a:r>
            <a:r>
              <a:rPr lang="en-150" altLang="zh-CN" dirty="0"/>
              <a:t>, first round.</a:t>
            </a:r>
          </a:p>
          <a:p>
            <a:pPr lvl="1"/>
            <a:r>
              <a:rPr lang="en-GB" altLang="zh-CN" dirty="0"/>
              <a:t>R4-2103717 </a:t>
            </a:r>
            <a:r>
              <a:rPr lang="en-US" dirty="0"/>
              <a:t>Email discussion summary for [98e][236] NR_HST_FR2_enh_RRM</a:t>
            </a:r>
            <a:r>
              <a:rPr lang="en-GB" altLang="zh-CN" dirty="0"/>
              <a:t>, RAN4#9</a:t>
            </a:r>
            <a:r>
              <a:rPr lang="en-150" altLang="zh-CN" dirty="0"/>
              <a:t>8</a:t>
            </a:r>
            <a:r>
              <a:rPr lang="en-GB" altLang="zh-CN" dirty="0"/>
              <a:t>-e</a:t>
            </a:r>
            <a:r>
              <a:rPr lang="en-150" altLang="zh-CN" dirty="0"/>
              <a:t>, </a:t>
            </a:r>
            <a:r>
              <a:rPr lang="en-GB" altLang="zh-CN" dirty="0"/>
              <a:t>s</a:t>
            </a:r>
            <a:r>
              <a:rPr lang="en-150" altLang="zh-CN" dirty="0"/>
              <a:t>e</a:t>
            </a:r>
            <a:r>
              <a:rPr lang="en-GB" altLang="zh-CN" dirty="0"/>
              <a:t>c</a:t>
            </a:r>
            <a:r>
              <a:rPr lang="en-150" altLang="zh-CN" dirty="0"/>
              <a:t>o</a:t>
            </a:r>
            <a:r>
              <a:rPr lang="en-GB" altLang="zh-CN" dirty="0"/>
              <a:t>n</a:t>
            </a:r>
            <a:r>
              <a:rPr lang="en-150" altLang="zh-CN" dirty="0"/>
              <a:t>d round</a:t>
            </a:r>
            <a:endParaRPr lang="en-GB" altLang="zh-C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F015AD-2157-4607-8473-D8B55C2B3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5192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B738D-1B07-40E8-A380-606C0BAAB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</a:t>
            </a:r>
            <a:r>
              <a:rPr lang="en-150" dirty="0"/>
              <a:t>a</a:t>
            </a:r>
            <a:r>
              <a:rPr lang="en-GB" dirty="0"/>
              <a:t>y</a:t>
            </a:r>
            <a:r>
              <a:rPr lang="en-150" dirty="0"/>
              <a:t> </a:t>
            </a:r>
            <a:r>
              <a:rPr lang="en-GB" dirty="0"/>
              <a:t>F</a:t>
            </a:r>
            <a:r>
              <a:rPr lang="en-150" dirty="0"/>
              <a:t>o</a:t>
            </a:r>
            <a:r>
              <a:rPr lang="en-GB" dirty="0"/>
              <a:t>r</a:t>
            </a:r>
            <a:r>
              <a:rPr lang="en-150" dirty="0"/>
              <a:t>w</a:t>
            </a:r>
            <a:r>
              <a:rPr lang="en-GB" dirty="0"/>
              <a:t>a</a:t>
            </a:r>
            <a:r>
              <a:rPr lang="en-150" dirty="0"/>
              <a:t>r</a:t>
            </a:r>
            <a:r>
              <a:rPr lang="en-GB" dirty="0"/>
              <a:t>d</a:t>
            </a:r>
            <a:r>
              <a:rPr lang="en-150" dirty="0"/>
              <a:t> </a:t>
            </a:r>
            <a:r>
              <a:rPr lang="en-GB" dirty="0"/>
              <a:t>o</a:t>
            </a:r>
            <a:r>
              <a:rPr lang="en-150" dirty="0"/>
              <a:t>n RRM and </a:t>
            </a:r>
            <a:r>
              <a:rPr lang="en-GB" dirty="0"/>
              <a:t>Deployment</a:t>
            </a:r>
            <a:r>
              <a:rPr lang="en-150" dirty="0"/>
              <a:t> Sc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a</a:t>
            </a:r>
            <a:r>
              <a:rPr lang="en-150" dirty="0"/>
              <a:t>r</a:t>
            </a:r>
            <a:r>
              <a:rPr lang="en-GB" dirty="0"/>
              <a:t>i</a:t>
            </a:r>
            <a:r>
              <a:rPr lang="en-150" dirty="0"/>
              <a:t>o</a:t>
            </a:r>
            <a:r>
              <a:rPr lang="en-GB" dirty="0"/>
              <a:t>s</a:t>
            </a:r>
            <a:r>
              <a:rPr lang="en-150" dirty="0"/>
              <a:t>: </a:t>
            </a:r>
            <a:r>
              <a:rPr lang="en-GB" dirty="0"/>
              <a:t>G</a:t>
            </a:r>
            <a:r>
              <a:rPr lang="en-150" dirty="0"/>
              <a:t>e</a:t>
            </a:r>
            <a:r>
              <a:rPr lang="en-GB" dirty="0"/>
              <a:t>n</a:t>
            </a:r>
            <a:r>
              <a:rPr lang="en-150" dirty="0"/>
              <a:t>e</a:t>
            </a:r>
            <a:r>
              <a:rPr lang="en-GB" dirty="0"/>
              <a:t>r</a:t>
            </a:r>
            <a:r>
              <a:rPr lang="en-150" dirty="0"/>
              <a:t>a</a:t>
            </a:r>
            <a:r>
              <a:rPr lang="en-GB" dirty="0"/>
              <a:t>l</a:t>
            </a:r>
            <a:endParaRPr lang="en-15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BC47C5-79BA-41E1-A10A-17197D11B3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Start with high-level discussion of RRM requirements, including the relevance of Rel-15/16 requirements to HSR FR2 and such topics as RRC IDLE mode, DRX, inter-frequency and inter-RAT measurements, etc. More detailed discussion shall take into account the conclusions from the deployment scenarios.</a:t>
            </a:r>
            <a:endParaRPr lang="en-150" dirty="0"/>
          </a:p>
          <a:p>
            <a:r>
              <a:rPr lang="en-US" dirty="0"/>
              <a:t>New deployments shall be discussed in the corresponding agenda item.</a:t>
            </a:r>
            <a:endParaRPr lang="en-15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CCC9EE-987B-479A-A74D-EF66E2326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299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8CC77-2A45-4D8E-96B0-C2DF1A51C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A</a:t>
            </a:r>
            <a:r>
              <a:rPr lang="en-150" dirty="0"/>
              <a:t>p</a:t>
            </a:r>
            <a:r>
              <a:rPr lang="en-GB" dirty="0"/>
              <a:t>p</a:t>
            </a:r>
            <a:r>
              <a:rPr lang="en-150" dirty="0"/>
              <a:t>l</a:t>
            </a:r>
            <a:r>
              <a:rPr lang="en-GB" dirty="0"/>
              <a:t>i</a:t>
            </a:r>
            <a:r>
              <a:rPr lang="en-150" dirty="0"/>
              <a:t>c</a:t>
            </a:r>
            <a:r>
              <a:rPr lang="en-GB" dirty="0"/>
              <a:t>a</a:t>
            </a:r>
            <a:r>
              <a:rPr lang="en-150" dirty="0"/>
              <a:t>b</a:t>
            </a:r>
            <a:r>
              <a:rPr lang="en-GB" dirty="0"/>
              <a:t>i</a:t>
            </a:r>
            <a:r>
              <a:rPr lang="en-150" dirty="0"/>
              <a:t>l</a:t>
            </a:r>
            <a:r>
              <a:rPr lang="en-GB" dirty="0"/>
              <a:t>i</a:t>
            </a:r>
            <a:r>
              <a:rPr lang="en-150" dirty="0"/>
              <a:t>t</a:t>
            </a:r>
            <a:r>
              <a:rPr lang="en-GB" dirty="0"/>
              <a:t>y</a:t>
            </a:r>
            <a:r>
              <a:rPr lang="en-150" dirty="0"/>
              <a:t> </a:t>
            </a:r>
            <a:r>
              <a:rPr lang="en-GB" dirty="0"/>
              <a:t>o</a:t>
            </a:r>
            <a:r>
              <a:rPr lang="en-150" dirty="0"/>
              <a:t>f </a:t>
            </a:r>
            <a:r>
              <a:rPr lang="en-GB" dirty="0"/>
              <a:t>R</a:t>
            </a:r>
            <a:r>
              <a:rPr lang="en-150" dirty="0"/>
              <a:t>e</a:t>
            </a:r>
            <a:r>
              <a:rPr lang="en-GB" dirty="0"/>
              <a:t>l</a:t>
            </a:r>
            <a:r>
              <a:rPr lang="en-150" dirty="0"/>
              <a:t>-15/16 </a:t>
            </a:r>
            <a:r>
              <a:rPr lang="en-GB" dirty="0"/>
              <a:t>r</a:t>
            </a:r>
            <a:r>
              <a:rPr lang="en-150" dirty="0"/>
              <a:t>e</a:t>
            </a:r>
            <a:r>
              <a:rPr lang="en-GB" dirty="0"/>
              <a:t>q</a:t>
            </a:r>
            <a:r>
              <a:rPr lang="en-150" dirty="0"/>
              <a:t>u</a:t>
            </a:r>
            <a:r>
              <a:rPr lang="en-GB" dirty="0"/>
              <a:t>i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m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t</a:t>
            </a:r>
            <a:r>
              <a:rPr lang="en-150" dirty="0"/>
              <a:t>s </a:t>
            </a:r>
            <a:r>
              <a:rPr lang="en-GB" dirty="0"/>
              <a:t>t</a:t>
            </a:r>
            <a:r>
              <a:rPr lang="en-150" dirty="0"/>
              <a:t>o </a:t>
            </a:r>
            <a:r>
              <a:rPr lang="en-GB" dirty="0"/>
              <a:t>R</a:t>
            </a:r>
            <a:r>
              <a:rPr lang="en-150" dirty="0"/>
              <a:t>e</a:t>
            </a:r>
            <a:r>
              <a:rPr lang="en-GB" dirty="0"/>
              <a:t>l</a:t>
            </a:r>
            <a:r>
              <a:rPr lang="en-150" dirty="0"/>
              <a:t>-17 </a:t>
            </a:r>
            <a:r>
              <a:rPr lang="en-GB" dirty="0"/>
              <a:t>H</a:t>
            </a:r>
            <a:r>
              <a:rPr lang="en-150" dirty="0"/>
              <a:t>S</a:t>
            </a:r>
            <a:r>
              <a:rPr lang="en-GB" dirty="0"/>
              <a:t>T</a:t>
            </a:r>
            <a:r>
              <a:rPr lang="en-150" dirty="0"/>
              <a:t> </a:t>
            </a:r>
            <a:r>
              <a:rPr lang="en-GB" dirty="0"/>
              <a:t>F</a:t>
            </a:r>
            <a:r>
              <a:rPr lang="en-150" dirty="0"/>
              <a:t>R2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22505A-6065-418E-A62E-5A83872AF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FA1F2E-11A3-46B4-B397-CFC548F958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464733"/>
              </p:ext>
            </p:extLst>
          </p:nvPr>
        </p:nvGraphicFramePr>
        <p:xfrm>
          <a:off x="412386" y="1484784"/>
          <a:ext cx="5328591" cy="49649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4843">
                  <a:extLst>
                    <a:ext uri="{9D8B030D-6E8A-4147-A177-3AD203B41FA5}">
                      <a16:colId xmlns:a16="http://schemas.microsoft.com/office/drawing/2014/main" val="1517501530"/>
                    </a:ext>
                  </a:extLst>
                </a:gridCol>
                <a:gridCol w="2783592">
                  <a:extLst>
                    <a:ext uri="{9D8B030D-6E8A-4147-A177-3AD203B41FA5}">
                      <a16:colId xmlns:a16="http://schemas.microsoft.com/office/drawing/2014/main" val="260519237"/>
                    </a:ext>
                  </a:extLst>
                </a:gridCol>
                <a:gridCol w="1670156">
                  <a:extLst>
                    <a:ext uri="{9D8B030D-6E8A-4147-A177-3AD203B41FA5}">
                      <a16:colId xmlns:a16="http://schemas.microsoft.com/office/drawing/2014/main" val="3019722097"/>
                    </a:ext>
                  </a:extLst>
                </a:gridCol>
              </a:tblGrid>
              <a:tr h="30812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RRM Req. Category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Sub-Category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Whether or not applicable to FR2 HST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1092253405"/>
                  </a:ext>
                </a:extLst>
              </a:tr>
              <a:tr h="308123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Idle/inactive state mobility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Cell selection/re-selection, measurement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FFS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770878729"/>
                  </a:ext>
                </a:extLst>
              </a:tr>
              <a:tr h="154062">
                <a:tc rowSpan="4"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Connected state mobility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Handover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FFS 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37622461"/>
                  </a:ext>
                </a:extLst>
              </a:tr>
              <a:tr h="308123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Connection Mobility Control - </a:t>
                      </a:r>
                      <a:br>
                        <a:rPr lang="sv" sz="1000">
                          <a:effectLst/>
                        </a:rPr>
                      </a:br>
                      <a:r>
                        <a:rPr lang="sv" sz="1000">
                          <a:effectLst/>
                        </a:rPr>
                        <a:t>RRC re-establishment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FFS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3776340879"/>
                  </a:ext>
                </a:extLst>
              </a:tr>
              <a:tr h="308123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Connection Mobility Control - </a:t>
                      </a:r>
                      <a:br>
                        <a:rPr lang="sv" sz="1000">
                          <a:effectLst/>
                        </a:rPr>
                      </a:br>
                      <a:r>
                        <a:rPr lang="sv" sz="1000">
                          <a:effectLst/>
                        </a:rPr>
                        <a:t>Random Access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No impact identified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4262731829"/>
                  </a:ext>
                </a:extLst>
              </a:tr>
              <a:tr h="308123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Connection Mobility Control - RRC Release with Redirection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FFS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2762286087"/>
                  </a:ext>
                </a:extLst>
              </a:tr>
              <a:tr h="154062">
                <a:tc rowSpan="2"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Timing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Autonomous timing adjustment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FFS 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1415767782"/>
                  </a:ext>
                </a:extLst>
              </a:tr>
              <a:tr h="343095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TX timing, timer, TA, Cell Phase Sync accuracy, MRTD/MTTD, deriveSSB-IndexFromCell tolerance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FFS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1857730869"/>
                  </a:ext>
                </a:extLst>
              </a:tr>
              <a:tr h="154062">
                <a:tc rowSpan="11"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Signalling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RLM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FFS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3811968478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Interruption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No impact identified 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3255881101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SCell Activation and Deactivation Delay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Not applicable to FR2 HST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1020801809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UE UL carrier RRC reconfiguration delay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Not applicable to FR2 HST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2578398183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Link Recovery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FFS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2912985799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Active BWP switch delay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No impact identified 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755124521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Active TCI state switching delay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FFS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3782279746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PSCell Change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Not applicable to FR2 HST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236469290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Uplink spatial relation switch delay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FFS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3739042900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UE-specific CBW change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No impact identified 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3077689204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Pathloss reference signal switching delay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No impact identified 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1227019181"/>
                  </a:ext>
                </a:extLst>
              </a:tr>
              <a:tr h="154062">
                <a:tc rowSpan="7"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Measurement Procedure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General measurement requirement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No impact identified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3928260162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NR intra-frequency measurements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FFS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4197671952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NR inter-frequency measurements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FFS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2283181199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Inter-RAT measurement 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FFS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2299593094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L1-RSRP/L1-SINR Measurement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FFS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2292108279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>
                          <a:effectLst/>
                        </a:rPr>
                        <a:t>CSI-RS based L3 measurements</a:t>
                      </a:r>
                      <a:endParaRPr lang="en-150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150" sz="1000" strike="noStrike" dirty="0">
                          <a:effectLst/>
                        </a:rPr>
                        <a:t>F</a:t>
                      </a:r>
                      <a:r>
                        <a:rPr lang="en-GB" sz="1000" strike="noStrike" dirty="0">
                          <a:effectLst/>
                        </a:rPr>
                        <a:t>F</a:t>
                      </a:r>
                      <a:r>
                        <a:rPr lang="en-150" sz="1000" strike="noStrike" dirty="0">
                          <a:effectLst/>
                        </a:rPr>
                        <a:t>S</a:t>
                      </a:r>
                      <a:endParaRPr lang="en-150" sz="1000" strike="sngStrik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1693089581"/>
                  </a:ext>
                </a:extLst>
              </a:tr>
              <a:tr h="154062">
                <a:tc vMerge="1">
                  <a:txBody>
                    <a:bodyPr/>
                    <a:lstStyle/>
                    <a:p>
                      <a:endParaRPr lang="en-1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NR measurements with autonomous gaps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sv" sz="1000" dirty="0">
                          <a:effectLst/>
                        </a:rPr>
                        <a:t>Not applicable to FR2 HST</a:t>
                      </a:r>
                      <a:endParaRPr lang="en-150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5699" marR="65699" marT="0" marB="0"/>
                </a:tc>
                <a:extLst>
                  <a:ext uri="{0D108BD9-81ED-4DB2-BD59-A6C34878D82A}">
                    <a16:rowId xmlns:a16="http://schemas.microsoft.com/office/drawing/2014/main" val="3049191232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102C2EC-4A6D-44D4-889E-E20AA17001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2918" y="2533439"/>
            <a:ext cx="3178696" cy="3125004"/>
          </a:xfrm>
        </p:spPr>
        <p:txBody>
          <a:bodyPr>
            <a:normAutofit fontScale="47500" lnSpcReduction="20000"/>
          </a:bodyPr>
          <a:lstStyle/>
          <a:p>
            <a:r>
              <a:rPr lang="en-150" dirty="0"/>
              <a:t>Re</a:t>
            </a:r>
            <a:r>
              <a:rPr lang="en-GB" dirty="0"/>
              <a:t>q</a:t>
            </a:r>
            <a:r>
              <a:rPr lang="en-150" dirty="0"/>
              <a:t>u</a:t>
            </a:r>
            <a:r>
              <a:rPr lang="en-GB" dirty="0"/>
              <a:t>i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m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t</a:t>
            </a:r>
            <a:r>
              <a:rPr lang="en-150" dirty="0"/>
              <a:t>s’ </a:t>
            </a:r>
            <a:r>
              <a:rPr lang="en-GB" dirty="0"/>
              <a:t>c</a:t>
            </a:r>
            <a:r>
              <a:rPr lang="en-150" dirty="0"/>
              <a:t>l</a:t>
            </a:r>
            <a:r>
              <a:rPr lang="en-GB" dirty="0"/>
              <a:t>a</a:t>
            </a:r>
            <a:r>
              <a:rPr lang="en-150" dirty="0"/>
              <a:t>s</a:t>
            </a:r>
            <a:r>
              <a:rPr lang="en-GB" dirty="0"/>
              <a:t>s</a:t>
            </a:r>
            <a:r>
              <a:rPr lang="en-150" dirty="0"/>
              <a:t>i</a:t>
            </a:r>
            <a:r>
              <a:rPr lang="en-GB" dirty="0"/>
              <a:t>f</a:t>
            </a:r>
            <a:r>
              <a:rPr lang="en-150" dirty="0"/>
              <a:t>i</a:t>
            </a:r>
            <a:r>
              <a:rPr lang="en-GB" dirty="0"/>
              <a:t>c</a:t>
            </a:r>
            <a:r>
              <a:rPr lang="en-150" dirty="0"/>
              <a:t>a</a:t>
            </a:r>
            <a:r>
              <a:rPr lang="en-GB" dirty="0"/>
              <a:t>t</a:t>
            </a:r>
            <a:r>
              <a:rPr lang="en-150" dirty="0"/>
              <a:t>i</a:t>
            </a:r>
            <a:r>
              <a:rPr lang="en-GB" dirty="0"/>
              <a:t>o</a:t>
            </a:r>
            <a:r>
              <a:rPr lang="en-150" dirty="0"/>
              <a:t>n </a:t>
            </a:r>
            <a:r>
              <a:rPr lang="en-GB" dirty="0"/>
              <a:t>c</a:t>
            </a:r>
            <a:r>
              <a:rPr lang="en-150" dirty="0"/>
              <a:t>a</a:t>
            </a:r>
            <a:r>
              <a:rPr lang="en-GB" dirty="0"/>
              <a:t>t</a:t>
            </a:r>
            <a:r>
              <a:rPr lang="en-150" dirty="0"/>
              <a:t>e</a:t>
            </a:r>
            <a:r>
              <a:rPr lang="en-GB" dirty="0"/>
              <a:t>g</a:t>
            </a:r>
            <a:r>
              <a:rPr lang="en-150" dirty="0"/>
              <a:t>o</a:t>
            </a:r>
            <a:r>
              <a:rPr lang="en-GB" dirty="0"/>
              <a:t>r</a:t>
            </a:r>
            <a:r>
              <a:rPr lang="en-150" dirty="0"/>
              <a:t>i</a:t>
            </a:r>
            <a:r>
              <a:rPr lang="en-GB" dirty="0"/>
              <a:t>e</a:t>
            </a:r>
            <a:r>
              <a:rPr lang="en-150" dirty="0"/>
              <a:t>s:</a:t>
            </a:r>
          </a:p>
          <a:p>
            <a:pPr lvl="1"/>
            <a:r>
              <a:rPr lang="sv" b="1" dirty="0"/>
              <a:t>Not applicable to FR2 HST</a:t>
            </a:r>
            <a:r>
              <a:rPr lang="sv" dirty="0"/>
              <a:t>:  the requirement is not applicable to Rel-17 FR2 HST UE</a:t>
            </a:r>
            <a:endParaRPr lang="en-150" dirty="0"/>
          </a:p>
          <a:p>
            <a:pPr lvl="1"/>
            <a:r>
              <a:rPr lang="sv" b="1" dirty="0"/>
              <a:t>No impact identified</a:t>
            </a:r>
            <a:r>
              <a:rPr lang="sv" dirty="0"/>
              <a:t>: no change on Rel-15/16 requirement is needed, and the same requirement applies to Rel-17 FR2 HST UE. </a:t>
            </a:r>
            <a:endParaRPr lang="en-150" dirty="0"/>
          </a:p>
          <a:p>
            <a:pPr lvl="1"/>
            <a:r>
              <a:rPr lang="sv" b="1" dirty="0"/>
              <a:t>FFS</a:t>
            </a:r>
            <a:r>
              <a:rPr lang="sv" dirty="0"/>
              <a:t>: need to discuss whether or not the requirement is applicable to Rel-17 FR2 HST UE and/or whether or not Rel-15/16 requirement needs to be changed/enhanced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F698FD0-D4A4-415D-BCBA-61C61AF9D84C}"/>
              </a:ext>
            </a:extLst>
          </p:cNvPr>
          <p:cNvSpPr txBox="1">
            <a:spLocks/>
          </p:cNvSpPr>
          <p:nvPr/>
        </p:nvSpPr>
        <p:spPr>
          <a:xfrm>
            <a:off x="5552918" y="1448137"/>
            <a:ext cx="3178696" cy="599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552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428DBC-A6B2-4A79-A2B8-C9C16406A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150" dirty="0"/>
              <a:t>W</a:t>
            </a:r>
            <a:r>
              <a:rPr lang="en-GB" dirty="0"/>
              <a:t>a</a:t>
            </a:r>
            <a:r>
              <a:rPr lang="en-150" dirty="0"/>
              <a:t>y </a:t>
            </a:r>
            <a:r>
              <a:rPr lang="en-GB" dirty="0"/>
              <a:t>f</a:t>
            </a:r>
            <a:r>
              <a:rPr lang="en-150" dirty="0"/>
              <a:t>o</a:t>
            </a:r>
            <a:r>
              <a:rPr lang="en-GB" dirty="0"/>
              <a:t>r</a:t>
            </a:r>
            <a:r>
              <a:rPr lang="en-150" dirty="0"/>
              <a:t>w</a:t>
            </a:r>
            <a:r>
              <a:rPr lang="en-GB" dirty="0"/>
              <a:t>a</a:t>
            </a:r>
            <a:r>
              <a:rPr lang="en-150" dirty="0"/>
              <a:t>r</a:t>
            </a:r>
            <a:r>
              <a:rPr lang="en-GB" dirty="0"/>
              <a:t>d</a:t>
            </a:r>
            <a:r>
              <a:rPr lang="en-150" dirty="0"/>
              <a:t> on </a:t>
            </a:r>
            <a:r>
              <a:rPr lang="en-GB" dirty="0"/>
              <a:t>t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GB" dirty="0"/>
              <a:t>s</a:t>
            </a:r>
            <a:r>
              <a:rPr lang="en-150" dirty="0"/>
              <a:t>c</a:t>
            </a:r>
            <a:r>
              <a:rPr lang="en-GB" dirty="0"/>
              <a:t>o</a:t>
            </a:r>
            <a:r>
              <a:rPr lang="en-150" dirty="0"/>
              <a:t>p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GB" dirty="0"/>
              <a:t>o</a:t>
            </a:r>
            <a:r>
              <a:rPr lang="en-150" dirty="0"/>
              <a:t>f </a:t>
            </a:r>
            <a:r>
              <a:rPr lang="en-GB" dirty="0"/>
              <a:t>H</a:t>
            </a:r>
            <a:r>
              <a:rPr lang="en-150" dirty="0"/>
              <a:t>S</a:t>
            </a:r>
            <a:r>
              <a:rPr lang="en-GB" dirty="0"/>
              <a:t>T</a:t>
            </a:r>
            <a:r>
              <a:rPr lang="en-150" dirty="0"/>
              <a:t> </a:t>
            </a:r>
            <a:r>
              <a:rPr lang="en-GB" dirty="0"/>
              <a:t>F</a:t>
            </a:r>
            <a:r>
              <a:rPr lang="en-150" dirty="0"/>
              <a:t>R2 </a:t>
            </a:r>
            <a:r>
              <a:rPr lang="en-GB" dirty="0"/>
              <a:t>r</a:t>
            </a:r>
            <a:r>
              <a:rPr lang="en-150" dirty="0"/>
              <a:t>e</a:t>
            </a:r>
            <a:r>
              <a:rPr lang="en-GB" dirty="0"/>
              <a:t>q</a:t>
            </a:r>
            <a:r>
              <a:rPr lang="en-150" dirty="0"/>
              <a:t>u</a:t>
            </a:r>
            <a:r>
              <a:rPr lang="en-GB" dirty="0"/>
              <a:t>i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m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t</a:t>
            </a:r>
            <a:r>
              <a:rPr lang="en-150" dirty="0"/>
              <a:t>s(1/2)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B7A8D6-D906-4CDF-83BE-46505D7270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endParaRPr lang="en-150" dirty="0"/>
          </a:p>
          <a:p>
            <a:r>
              <a:rPr lang="en-150" dirty="0"/>
              <a:t>Companies</a:t>
            </a:r>
            <a:r>
              <a:rPr lang="en-US" dirty="0"/>
              <a:t> are encouraged to provide their view on</a:t>
            </a:r>
            <a:endParaRPr lang="en-150" dirty="0"/>
          </a:p>
          <a:p>
            <a:pPr lvl="1"/>
            <a:r>
              <a:rPr lang="en-GB" dirty="0"/>
              <a:t>I</a:t>
            </a:r>
            <a:r>
              <a:rPr lang="en-150" dirty="0"/>
              <a:t>D</a:t>
            </a:r>
            <a:r>
              <a:rPr lang="en-GB" dirty="0"/>
              <a:t>L</a:t>
            </a:r>
            <a:r>
              <a:rPr lang="en-150" dirty="0"/>
              <a:t>E</a:t>
            </a:r>
            <a:r>
              <a:rPr lang="en-GB" dirty="0"/>
              <a:t>/</a:t>
            </a:r>
            <a:r>
              <a:rPr lang="en-150" dirty="0"/>
              <a:t>INACTIVE</a:t>
            </a:r>
            <a:r>
              <a:rPr lang="en-GB" dirty="0"/>
              <a:t> mode</a:t>
            </a:r>
            <a:r>
              <a:rPr lang="en-150" dirty="0"/>
              <a:t> </a:t>
            </a:r>
            <a:r>
              <a:rPr lang="en-GB" dirty="0"/>
              <a:t>r</a:t>
            </a:r>
            <a:r>
              <a:rPr lang="en-150" dirty="0"/>
              <a:t>e</a:t>
            </a:r>
            <a:r>
              <a:rPr lang="en-GB" dirty="0"/>
              <a:t>q</a:t>
            </a:r>
            <a:r>
              <a:rPr lang="en-150" dirty="0"/>
              <a:t>u</a:t>
            </a:r>
            <a:r>
              <a:rPr lang="en-GB" dirty="0"/>
              <a:t>i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m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t</a:t>
            </a:r>
            <a:r>
              <a:rPr lang="en-150" dirty="0"/>
              <a:t>s:</a:t>
            </a:r>
          </a:p>
          <a:p>
            <a:pPr lvl="2"/>
            <a:r>
              <a:rPr lang="en-US" dirty="0"/>
              <a:t>Option 1: Reuse existing Rel-16 requirements</a:t>
            </a:r>
          </a:p>
          <a:p>
            <a:pPr lvl="2"/>
            <a:r>
              <a:rPr lang="en-US" dirty="0"/>
              <a:t>Option 2: Study and define enhancements to support FR2 HST conditions</a:t>
            </a:r>
            <a:endParaRPr lang="en-150" dirty="0"/>
          </a:p>
          <a:p>
            <a:pPr lvl="2"/>
            <a:endParaRPr lang="en-150" dirty="0"/>
          </a:p>
          <a:p>
            <a:pPr lvl="1"/>
            <a:r>
              <a:rPr lang="en-150" dirty="0"/>
              <a:t>R</a:t>
            </a:r>
            <a:r>
              <a:rPr lang="en-GB" dirty="0"/>
              <a:t>R</a:t>
            </a:r>
            <a:r>
              <a:rPr lang="en-150" dirty="0"/>
              <a:t>C </a:t>
            </a:r>
            <a:r>
              <a:rPr lang="en-GB" dirty="0"/>
              <a:t>C</a:t>
            </a:r>
            <a:r>
              <a:rPr lang="en-150" dirty="0"/>
              <a:t>O</a:t>
            </a:r>
            <a:r>
              <a:rPr lang="en-GB" dirty="0"/>
              <a:t>N</a:t>
            </a:r>
            <a:r>
              <a:rPr lang="en-150" dirty="0"/>
              <a:t>N</a:t>
            </a:r>
            <a:r>
              <a:rPr lang="en-GB" dirty="0"/>
              <a:t>E</a:t>
            </a:r>
            <a:r>
              <a:rPr lang="en-150" dirty="0"/>
              <a:t>C</a:t>
            </a:r>
            <a:r>
              <a:rPr lang="en-GB" dirty="0"/>
              <a:t>T</a:t>
            </a:r>
            <a:r>
              <a:rPr lang="en-150" dirty="0"/>
              <a:t>E</a:t>
            </a:r>
            <a:r>
              <a:rPr lang="en-GB" dirty="0"/>
              <a:t>D</a:t>
            </a:r>
            <a:r>
              <a:rPr lang="en-150" dirty="0"/>
              <a:t> </a:t>
            </a:r>
            <a:r>
              <a:rPr lang="en-GB" dirty="0"/>
              <a:t>m</a:t>
            </a:r>
            <a:r>
              <a:rPr lang="en-150" dirty="0"/>
              <a:t>o</a:t>
            </a:r>
            <a:r>
              <a:rPr lang="en-GB" dirty="0"/>
              <a:t>d</a:t>
            </a:r>
            <a:r>
              <a:rPr lang="en-150" dirty="0"/>
              <a:t>e </a:t>
            </a:r>
            <a:r>
              <a:rPr lang="en-GB" dirty="0"/>
              <a:t>r</a:t>
            </a:r>
            <a:r>
              <a:rPr lang="en-150" dirty="0"/>
              <a:t>e</a:t>
            </a:r>
            <a:r>
              <a:rPr lang="en-GB" dirty="0"/>
              <a:t>q</a:t>
            </a:r>
            <a:r>
              <a:rPr lang="en-150" dirty="0"/>
              <a:t>u</a:t>
            </a:r>
            <a:r>
              <a:rPr lang="en-GB" dirty="0"/>
              <a:t>i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m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t</a:t>
            </a:r>
            <a:r>
              <a:rPr lang="en-150" dirty="0"/>
              <a:t>s </a:t>
            </a:r>
            <a:r>
              <a:rPr lang="en-GB" dirty="0"/>
              <a:t>f</a:t>
            </a:r>
            <a:r>
              <a:rPr lang="en-150" dirty="0"/>
              <a:t>o</a:t>
            </a:r>
            <a:r>
              <a:rPr lang="en-GB" dirty="0"/>
              <a:t>r</a:t>
            </a:r>
            <a:r>
              <a:rPr lang="en-150" dirty="0"/>
              <a:t> </a:t>
            </a:r>
            <a:r>
              <a:rPr lang="en-GB" dirty="0"/>
              <a:t>DRX</a:t>
            </a:r>
            <a:r>
              <a:rPr lang="en-150" dirty="0"/>
              <a:t>:</a:t>
            </a:r>
          </a:p>
          <a:p>
            <a:pPr lvl="2"/>
            <a:r>
              <a:rPr lang="en-US" dirty="0"/>
              <a:t>Option 1: Do not define enhanced requirements for the case DRX is configured</a:t>
            </a:r>
            <a:endParaRPr lang="en-150" dirty="0"/>
          </a:p>
          <a:p>
            <a:pPr lvl="3"/>
            <a:r>
              <a:rPr lang="en-US" dirty="0"/>
              <a:t>Option 1A: Legacy NR R16 requirements (non-HST) will apply for the case DRX is configured</a:t>
            </a:r>
            <a:endParaRPr lang="en-150" dirty="0"/>
          </a:p>
          <a:p>
            <a:pPr lvl="3"/>
            <a:r>
              <a:rPr lang="en-US" dirty="0"/>
              <a:t>Option 1B: No RRM requirements will be defined for the case DRX is configured</a:t>
            </a:r>
            <a:endParaRPr lang="en-150" dirty="0"/>
          </a:p>
          <a:p>
            <a:pPr lvl="2"/>
            <a:r>
              <a:rPr lang="en-US" dirty="0"/>
              <a:t>Option 2: Define requirements for the short DRX configurations (e.g. up to 80ms).</a:t>
            </a:r>
          </a:p>
          <a:p>
            <a:pPr marL="400050" lvl="1" indent="0">
              <a:buNone/>
            </a:pPr>
            <a:endParaRPr lang="en-150" dirty="0"/>
          </a:p>
          <a:p>
            <a:pPr lvl="1"/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q</a:t>
            </a:r>
            <a:r>
              <a:rPr lang="en-GB" dirty="0"/>
              <a:t>u</a:t>
            </a:r>
            <a:r>
              <a:rPr lang="en-150" dirty="0"/>
              <a:t>i</a:t>
            </a:r>
            <a:r>
              <a:rPr lang="en-GB" dirty="0"/>
              <a:t>r</a:t>
            </a:r>
            <a:r>
              <a:rPr lang="en-150" dirty="0"/>
              <a:t>e</a:t>
            </a:r>
            <a:r>
              <a:rPr lang="en-GB" dirty="0"/>
              <a:t>m</a:t>
            </a:r>
            <a:r>
              <a:rPr lang="en-150" dirty="0"/>
              <a:t>e</a:t>
            </a:r>
            <a:r>
              <a:rPr lang="en-GB" dirty="0"/>
              <a:t>n</a:t>
            </a:r>
            <a:r>
              <a:rPr lang="en-150" dirty="0"/>
              <a:t>t</a:t>
            </a:r>
            <a:r>
              <a:rPr lang="en-GB" dirty="0"/>
              <a:t>s</a:t>
            </a:r>
            <a:r>
              <a:rPr lang="en-150" dirty="0"/>
              <a:t> </a:t>
            </a:r>
            <a:r>
              <a:rPr lang="en-GB" dirty="0"/>
              <a:t>o</a:t>
            </a:r>
            <a:r>
              <a:rPr lang="en-150" dirty="0"/>
              <a:t>n </a:t>
            </a:r>
            <a:r>
              <a:rPr lang="en-GB" dirty="0"/>
              <a:t>Inter-frequency measurements</a:t>
            </a:r>
            <a:r>
              <a:rPr lang="en-150" dirty="0"/>
              <a:t>:</a:t>
            </a:r>
          </a:p>
          <a:p>
            <a:pPr lvl="2"/>
            <a:r>
              <a:rPr lang="en-US" dirty="0"/>
              <a:t>Option 1: Inter</a:t>
            </a:r>
            <a:r>
              <a:rPr lang="en-150" dirty="0"/>
              <a:t>-</a:t>
            </a:r>
            <a:r>
              <a:rPr lang="en-US" dirty="0"/>
              <a:t>frequency measurement</a:t>
            </a:r>
            <a:r>
              <a:rPr lang="en-150" dirty="0"/>
              <a:t>s</a:t>
            </a:r>
            <a:r>
              <a:rPr lang="en-US" dirty="0"/>
              <a:t> </a:t>
            </a:r>
            <a:r>
              <a:rPr lang="en-150" dirty="0"/>
              <a:t>a</a:t>
            </a:r>
            <a:r>
              <a:rPr lang="en-GB" dirty="0"/>
              <a:t>r</a:t>
            </a:r>
            <a:r>
              <a:rPr lang="en-150" dirty="0"/>
              <a:t>e</a:t>
            </a:r>
            <a:r>
              <a:rPr lang="en-US" dirty="0"/>
              <a:t> required for NR single carrier scenario in FR2.</a:t>
            </a:r>
          </a:p>
          <a:p>
            <a:pPr lvl="2"/>
            <a:r>
              <a:rPr lang="en-GB" dirty="0"/>
              <a:t>O</a:t>
            </a:r>
            <a:r>
              <a:rPr lang="en-150" dirty="0"/>
              <a:t>p</a:t>
            </a:r>
            <a:r>
              <a:rPr lang="en-GB" dirty="0"/>
              <a:t>t</a:t>
            </a:r>
            <a:r>
              <a:rPr lang="en-150" dirty="0"/>
              <a:t>i</a:t>
            </a:r>
            <a:r>
              <a:rPr lang="en-GB" dirty="0"/>
              <a:t>o</a:t>
            </a:r>
            <a:r>
              <a:rPr lang="en-150" dirty="0"/>
              <a:t>n 2: </a:t>
            </a:r>
            <a:r>
              <a:rPr lang="en-GB" dirty="0"/>
              <a:t>O</a:t>
            </a:r>
            <a:r>
              <a:rPr lang="en-150" dirty="0"/>
              <a:t>t</a:t>
            </a:r>
            <a:r>
              <a:rPr lang="en-GB" dirty="0"/>
              <a:t>h</a:t>
            </a:r>
            <a:r>
              <a:rPr lang="en-150" dirty="0"/>
              <a:t>e</a:t>
            </a:r>
            <a:r>
              <a:rPr lang="en-GB" dirty="0"/>
              <a:t>r</a:t>
            </a:r>
            <a:r>
              <a:rPr lang="en-150" dirty="0"/>
              <a:t> </a:t>
            </a:r>
            <a:r>
              <a:rPr lang="en-GB" dirty="0"/>
              <a:t>o</a:t>
            </a:r>
            <a:r>
              <a:rPr lang="en-150" dirty="0"/>
              <a:t>p</a:t>
            </a:r>
            <a:r>
              <a:rPr lang="en-GB" dirty="0"/>
              <a:t>t</a:t>
            </a:r>
            <a:r>
              <a:rPr lang="en-150" dirty="0"/>
              <a:t>i</a:t>
            </a:r>
            <a:r>
              <a:rPr lang="en-GB" dirty="0"/>
              <a:t>o</a:t>
            </a:r>
            <a:r>
              <a:rPr lang="en-150" dirty="0"/>
              <a:t>n</a:t>
            </a:r>
            <a:r>
              <a:rPr lang="en-GB" dirty="0"/>
              <a:t>s</a:t>
            </a:r>
            <a:r>
              <a:rPr lang="en-150" dirty="0"/>
              <a:t> </a:t>
            </a:r>
            <a:r>
              <a:rPr lang="en-GB" dirty="0"/>
              <a:t>a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GB" dirty="0"/>
              <a:t>n</a:t>
            </a:r>
            <a:r>
              <a:rPr lang="en-150" dirty="0"/>
              <a:t>o</a:t>
            </a:r>
            <a:r>
              <a:rPr lang="en-GB" dirty="0"/>
              <a:t>t</a:t>
            </a:r>
            <a:r>
              <a:rPr lang="en-150" dirty="0"/>
              <a:t> </a:t>
            </a:r>
            <a:r>
              <a:rPr lang="en-GB" dirty="0"/>
              <a:t>p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c</a:t>
            </a:r>
            <a:r>
              <a:rPr lang="en-GB" dirty="0"/>
              <a:t>l</a:t>
            </a:r>
            <a:r>
              <a:rPr lang="en-150" dirty="0"/>
              <a:t>u</a:t>
            </a:r>
            <a:r>
              <a:rPr lang="en-GB" dirty="0"/>
              <a:t>d</a:t>
            </a:r>
            <a:r>
              <a:rPr lang="en-150" dirty="0"/>
              <a:t>e</a:t>
            </a:r>
            <a:r>
              <a:rPr lang="en-GB" dirty="0"/>
              <a:t>d</a:t>
            </a:r>
            <a:endParaRPr lang="en-150" dirty="0"/>
          </a:p>
          <a:p>
            <a:pPr lvl="2"/>
            <a:r>
              <a:rPr lang="en-GB" dirty="0"/>
              <a:t>F</a:t>
            </a:r>
            <a:r>
              <a:rPr lang="en-150" dirty="0"/>
              <a:t>u</a:t>
            </a:r>
            <a:r>
              <a:rPr lang="en-GB" dirty="0"/>
              <a:t>r</a:t>
            </a:r>
            <a:r>
              <a:rPr lang="en-150" dirty="0"/>
              <a:t>t</a:t>
            </a:r>
            <a:r>
              <a:rPr lang="en-GB" dirty="0"/>
              <a:t>h</a:t>
            </a:r>
            <a:r>
              <a:rPr lang="en-150" dirty="0"/>
              <a:t>e</a:t>
            </a:r>
            <a:r>
              <a:rPr lang="en-GB" dirty="0"/>
              <a:t>r</a:t>
            </a:r>
            <a:r>
              <a:rPr lang="en-150" dirty="0"/>
              <a:t> </a:t>
            </a:r>
            <a:r>
              <a:rPr lang="en-GB" dirty="0"/>
              <a:t>i</a:t>
            </a:r>
            <a:r>
              <a:rPr lang="en-150" dirty="0"/>
              <a:t>n</a:t>
            </a:r>
            <a:r>
              <a:rPr lang="en-GB" dirty="0"/>
              <a:t>p</a:t>
            </a:r>
            <a:r>
              <a:rPr lang="en-150" dirty="0"/>
              <a:t>u</a:t>
            </a:r>
            <a:r>
              <a:rPr lang="en-GB" dirty="0"/>
              <a:t>t</a:t>
            </a:r>
            <a:r>
              <a:rPr lang="en-150" dirty="0"/>
              <a:t> </a:t>
            </a:r>
            <a:r>
              <a:rPr lang="en-GB" dirty="0"/>
              <a:t>f</a:t>
            </a:r>
            <a:r>
              <a:rPr lang="en-150" dirty="0"/>
              <a:t>r</a:t>
            </a:r>
            <a:r>
              <a:rPr lang="en-GB" dirty="0"/>
              <a:t>o</a:t>
            </a:r>
            <a:r>
              <a:rPr lang="en-150" dirty="0"/>
              <a:t>m </a:t>
            </a:r>
            <a:r>
              <a:rPr lang="en-GB" dirty="0"/>
              <a:t>o</a:t>
            </a:r>
            <a:r>
              <a:rPr lang="en-150" dirty="0"/>
              <a:t>p</a:t>
            </a:r>
            <a:r>
              <a:rPr lang="en-GB" dirty="0"/>
              <a:t>e</a:t>
            </a:r>
            <a:r>
              <a:rPr lang="en-150" dirty="0"/>
              <a:t>r</a:t>
            </a:r>
            <a:r>
              <a:rPr lang="en-GB" dirty="0"/>
              <a:t>a</a:t>
            </a:r>
            <a:r>
              <a:rPr lang="en-150" dirty="0"/>
              <a:t>t</a:t>
            </a:r>
            <a:r>
              <a:rPr lang="en-GB" dirty="0"/>
              <a:t>o</a:t>
            </a:r>
            <a:r>
              <a:rPr lang="en-150" dirty="0"/>
              <a:t>r</a:t>
            </a:r>
            <a:r>
              <a:rPr lang="en-GB" dirty="0"/>
              <a:t>s</a:t>
            </a:r>
            <a:r>
              <a:rPr lang="en-150" dirty="0"/>
              <a:t> </a:t>
            </a:r>
            <a:r>
              <a:rPr lang="en-GB" dirty="0"/>
              <a:t>i</a:t>
            </a:r>
            <a:r>
              <a:rPr lang="en-150" dirty="0"/>
              <a:t>s </a:t>
            </a:r>
            <a:r>
              <a:rPr lang="en-GB" dirty="0"/>
              <a:t>r</a:t>
            </a:r>
            <a:r>
              <a:rPr lang="en-150" dirty="0"/>
              <a:t>e</a:t>
            </a:r>
            <a:r>
              <a:rPr lang="en-GB" dirty="0"/>
              <a:t>q</a:t>
            </a:r>
            <a:r>
              <a:rPr lang="en-150" dirty="0"/>
              <a:t>u</a:t>
            </a:r>
            <a:r>
              <a:rPr lang="en-GB" dirty="0"/>
              <a:t>i</a:t>
            </a:r>
            <a:r>
              <a:rPr lang="en-150" dirty="0"/>
              <a:t>e</a:t>
            </a:r>
            <a:r>
              <a:rPr lang="en-GB" dirty="0"/>
              <a:t>s</a:t>
            </a:r>
            <a:r>
              <a:rPr lang="en-150" dirty="0"/>
              <a:t>t</a:t>
            </a:r>
            <a:r>
              <a:rPr lang="en-GB" dirty="0"/>
              <a:t>e</a:t>
            </a:r>
            <a:r>
              <a:rPr lang="en-150" dirty="0"/>
              <a:t>d</a:t>
            </a:r>
          </a:p>
          <a:p>
            <a:pPr lvl="2"/>
            <a:endParaRPr lang="en-150" dirty="0"/>
          </a:p>
          <a:p>
            <a:pPr lvl="1"/>
            <a:r>
              <a:rPr lang="en-GB" dirty="0"/>
              <a:t>Inter-RAT measurements</a:t>
            </a:r>
            <a:r>
              <a:rPr lang="en-150" dirty="0"/>
              <a:t>:</a:t>
            </a:r>
          </a:p>
          <a:p>
            <a:pPr lvl="2"/>
            <a:r>
              <a:rPr lang="en-150" dirty="0"/>
              <a:t>Option 1: </a:t>
            </a:r>
            <a:r>
              <a:rPr lang="en-US" dirty="0"/>
              <a:t>Inter-</a:t>
            </a:r>
            <a:r>
              <a:rPr lang="en-150" dirty="0"/>
              <a:t>R</a:t>
            </a:r>
            <a:r>
              <a:rPr lang="en-GB" dirty="0"/>
              <a:t>A</a:t>
            </a:r>
            <a:r>
              <a:rPr lang="en-150" dirty="0"/>
              <a:t>T</a:t>
            </a:r>
            <a:r>
              <a:rPr lang="en-US" dirty="0"/>
              <a:t> measurements are required for NR</a:t>
            </a:r>
            <a:r>
              <a:rPr lang="en-150" dirty="0"/>
              <a:t> </a:t>
            </a:r>
            <a:r>
              <a:rPr lang="en-GB" dirty="0"/>
              <a:t>S</a:t>
            </a:r>
            <a:r>
              <a:rPr lang="en-150" dirty="0"/>
              <a:t>A</a:t>
            </a:r>
            <a:r>
              <a:rPr lang="en-US" dirty="0"/>
              <a:t> single carrier scenario in FR2</a:t>
            </a:r>
            <a:endParaRPr lang="en-150" dirty="0"/>
          </a:p>
          <a:p>
            <a:pPr lvl="2"/>
            <a:r>
              <a:rPr lang="en-GB" dirty="0"/>
              <a:t>O</a:t>
            </a:r>
            <a:r>
              <a:rPr lang="en-150" dirty="0"/>
              <a:t>p</a:t>
            </a:r>
            <a:r>
              <a:rPr lang="en-GB" dirty="0"/>
              <a:t>t</a:t>
            </a:r>
            <a:r>
              <a:rPr lang="en-150" dirty="0"/>
              <a:t>i</a:t>
            </a:r>
            <a:r>
              <a:rPr lang="en-GB" dirty="0"/>
              <a:t>o</a:t>
            </a:r>
            <a:r>
              <a:rPr lang="en-150" dirty="0"/>
              <a:t>n 2: </a:t>
            </a:r>
            <a:r>
              <a:rPr lang="en-GB" dirty="0"/>
              <a:t>O</a:t>
            </a:r>
            <a:r>
              <a:rPr lang="en-150" dirty="0"/>
              <a:t>t</a:t>
            </a:r>
            <a:r>
              <a:rPr lang="en-GB" dirty="0"/>
              <a:t>h</a:t>
            </a:r>
            <a:r>
              <a:rPr lang="en-150" dirty="0"/>
              <a:t>e</a:t>
            </a:r>
            <a:r>
              <a:rPr lang="en-GB" dirty="0"/>
              <a:t>r</a:t>
            </a:r>
            <a:r>
              <a:rPr lang="en-150" dirty="0"/>
              <a:t> </a:t>
            </a:r>
            <a:r>
              <a:rPr lang="en-GB" dirty="0"/>
              <a:t>o</a:t>
            </a:r>
            <a:r>
              <a:rPr lang="en-150" dirty="0"/>
              <a:t>p</a:t>
            </a:r>
            <a:r>
              <a:rPr lang="en-GB" dirty="0"/>
              <a:t>t</a:t>
            </a:r>
            <a:r>
              <a:rPr lang="en-150" dirty="0"/>
              <a:t>i</a:t>
            </a:r>
            <a:r>
              <a:rPr lang="en-GB" dirty="0"/>
              <a:t>o</a:t>
            </a:r>
            <a:r>
              <a:rPr lang="en-150" dirty="0"/>
              <a:t>n</a:t>
            </a:r>
            <a:r>
              <a:rPr lang="en-GB" dirty="0"/>
              <a:t>s</a:t>
            </a:r>
            <a:r>
              <a:rPr lang="en-150" dirty="0"/>
              <a:t> </a:t>
            </a:r>
            <a:r>
              <a:rPr lang="en-GB" dirty="0"/>
              <a:t>a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GB" dirty="0"/>
              <a:t>n</a:t>
            </a:r>
            <a:r>
              <a:rPr lang="en-150" dirty="0"/>
              <a:t>o</a:t>
            </a:r>
            <a:r>
              <a:rPr lang="en-GB" dirty="0"/>
              <a:t>t</a:t>
            </a:r>
            <a:r>
              <a:rPr lang="en-150" dirty="0"/>
              <a:t> </a:t>
            </a:r>
            <a:r>
              <a:rPr lang="en-GB" dirty="0"/>
              <a:t>p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c</a:t>
            </a:r>
            <a:r>
              <a:rPr lang="en-GB" dirty="0"/>
              <a:t>l</a:t>
            </a:r>
            <a:r>
              <a:rPr lang="en-150" dirty="0"/>
              <a:t>u</a:t>
            </a:r>
            <a:r>
              <a:rPr lang="en-GB" dirty="0"/>
              <a:t>d</a:t>
            </a:r>
            <a:r>
              <a:rPr lang="en-150" dirty="0"/>
              <a:t>e</a:t>
            </a:r>
            <a:r>
              <a:rPr lang="en-GB" dirty="0"/>
              <a:t>d</a:t>
            </a:r>
            <a:endParaRPr lang="en-150" dirty="0"/>
          </a:p>
          <a:p>
            <a:pPr lvl="2"/>
            <a:r>
              <a:rPr lang="en-150" dirty="0"/>
              <a:t>F</a:t>
            </a:r>
            <a:r>
              <a:rPr lang="en-GB" dirty="0"/>
              <a:t>u</a:t>
            </a:r>
            <a:r>
              <a:rPr lang="en-150" dirty="0"/>
              <a:t>t</a:t>
            </a:r>
            <a:r>
              <a:rPr lang="en-GB" dirty="0"/>
              <a:t>h</a:t>
            </a:r>
            <a:r>
              <a:rPr lang="en-150" dirty="0"/>
              <a:t>e</a:t>
            </a:r>
            <a:r>
              <a:rPr lang="en-GB" dirty="0"/>
              <a:t>r</a:t>
            </a:r>
            <a:r>
              <a:rPr lang="en-150" dirty="0"/>
              <a:t> </a:t>
            </a:r>
            <a:r>
              <a:rPr lang="en-GB" dirty="0"/>
              <a:t>i</a:t>
            </a:r>
            <a:r>
              <a:rPr lang="en-150" dirty="0"/>
              <a:t>n</a:t>
            </a:r>
            <a:r>
              <a:rPr lang="en-GB" dirty="0"/>
              <a:t>p</a:t>
            </a:r>
            <a:r>
              <a:rPr lang="en-150" dirty="0"/>
              <a:t>u</a:t>
            </a:r>
            <a:r>
              <a:rPr lang="en-GB" dirty="0"/>
              <a:t>t</a:t>
            </a:r>
            <a:r>
              <a:rPr lang="en-150" dirty="0"/>
              <a:t> </a:t>
            </a:r>
            <a:r>
              <a:rPr lang="en-GB" dirty="0"/>
              <a:t>f</a:t>
            </a:r>
            <a:r>
              <a:rPr lang="en-150" dirty="0"/>
              <a:t>r</a:t>
            </a:r>
            <a:r>
              <a:rPr lang="en-GB" dirty="0"/>
              <a:t>o</a:t>
            </a:r>
            <a:r>
              <a:rPr lang="en-150" dirty="0"/>
              <a:t>m </a:t>
            </a:r>
            <a:r>
              <a:rPr lang="en-GB" dirty="0"/>
              <a:t>o</a:t>
            </a:r>
            <a:r>
              <a:rPr lang="en-150" dirty="0"/>
              <a:t>p</a:t>
            </a:r>
            <a:r>
              <a:rPr lang="en-GB" dirty="0"/>
              <a:t>e</a:t>
            </a:r>
            <a:r>
              <a:rPr lang="en-150" dirty="0"/>
              <a:t>r</a:t>
            </a:r>
            <a:r>
              <a:rPr lang="en-GB" dirty="0"/>
              <a:t>a</a:t>
            </a:r>
            <a:r>
              <a:rPr lang="en-150" dirty="0"/>
              <a:t>t</a:t>
            </a:r>
            <a:r>
              <a:rPr lang="en-GB" dirty="0"/>
              <a:t>o</a:t>
            </a:r>
            <a:r>
              <a:rPr lang="en-150" dirty="0"/>
              <a:t>r</a:t>
            </a:r>
            <a:r>
              <a:rPr lang="en-GB" dirty="0"/>
              <a:t>s</a:t>
            </a:r>
            <a:r>
              <a:rPr lang="en-150" dirty="0"/>
              <a:t> </a:t>
            </a:r>
            <a:r>
              <a:rPr lang="en-GB" dirty="0"/>
              <a:t>i</a:t>
            </a:r>
            <a:r>
              <a:rPr lang="en-150" dirty="0"/>
              <a:t>s </a:t>
            </a:r>
            <a:r>
              <a:rPr lang="en-GB" dirty="0"/>
              <a:t>r</a:t>
            </a:r>
            <a:r>
              <a:rPr lang="en-150" dirty="0"/>
              <a:t>e</a:t>
            </a:r>
            <a:r>
              <a:rPr lang="en-GB" dirty="0"/>
              <a:t>q</a:t>
            </a:r>
            <a:r>
              <a:rPr lang="en-150" dirty="0"/>
              <a:t>u</a:t>
            </a:r>
            <a:r>
              <a:rPr lang="en-GB" dirty="0"/>
              <a:t>e</a:t>
            </a:r>
            <a:r>
              <a:rPr lang="en-150" dirty="0"/>
              <a:t>s</a:t>
            </a:r>
            <a:r>
              <a:rPr lang="en-GB" dirty="0"/>
              <a:t>t</a:t>
            </a:r>
            <a:r>
              <a:rPr lang="en-150" dirty="0"/>
              <a:t>e</a:t>
            </a:r>
            <a:r>
              <a:rPr lang="en-GB" dirty="0"/>
              <a:t>d</a:t>
            </a:r>
            <a:endParaRPr lang="en-15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61296B-F7AB-4F8A-AF52-23F282542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2439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0E688F-42D3-4963-BD2A-40D217661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150" dirty="0"/>
              <a:t>W</a:t>
            </a:r>
            <a:r>
              <a:rPr lang="en-GB" dirty="0"/>
              <a:t>a</a:t>
            </a:r>
            <a:r>
              <a:rPr lang="en-150" dirty="0"/>
              <a:t>y </a:t>
            </a:r>
            <a:r>
              <a:rPr lang="en-GB" dirty="0"/>
              <a:t>f</a:t>
            </a:r>
            <a:r>
              <a:rPr lang="en-150" dirty="0"/>
              <a:t>o</a:t>
            </a:r>
            <a:r>
              <a:rPr lang="en-GB" dirty="0"/>
              <a:t>r</a:t>
            </a:r>
            <a:r>
              <a:rPr lang="en-150" dirty="0"/>
              <a:t>w</a:t>
            </a:r>
            <a:r>
              <a:rPr lang="en-GB" dirty="0"/>
              <a:t>a</a:t>
            </a:r>
            <a:r>
              <a:rPr lang="en-150" dirty="0"/>
              <a:t>r</a:t>
            </a:r>
            <a:r>
              <a:rPr lang="en-GB" dirty="0"/>
              <a:t>d</a:t>
            </a:r>
            <a:r>
              <a:rPr lang="en-150" dirty="0"/>
              <a:t> on </a:t>
            </a:r>
            <a:r>
              <a:rPr lang="en-GB" dirty="0"/>
              <a:t>t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GB" dirty="0"/>
              <a:t>s</a:t>
            </a:r>
            <a:r>
              <a:rPr lang="en-150" dirty="0"/>
              <a:t>c</a:t>
            </a:r>
            <a:r>
              <a:rPr lang="en-GB" dirty="0"/>
              <a:t>o</a:t>
            </a:r>
            <a:r>
              <a:rPr lang="en-150" dirty="0"/>
              <a:t>p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GB" dirty="0"/>
              <a:t>o</a:t>
            </a:r>
            <a:r>
              <a:rPr lang="en-150" dirty="0"/>
              <a:t>f </a:t>
            </a:r>
            <a:r>
              <a:rPr lang="en-GB" dirty="0"/>
              <a:t>H</a:t>
            </a:r>
            <a:r>
              <a:rPr lang="en-150" dirty="0"/>
              <a:t>S</a:t>
            </a:r>
            <a:r>
              <a:rPr lang="en-GB" dirty="0"/>
              <a:t>T</a:t>
            </a:r>
            <a:r>
              <a:rPr lang="en-150" dirty="0"/>
              <a:t> </a:t>
            </a:r>
            <a:r>
              <a:rPr lang="en-GB" dirty="0"/>
              <a:t>F</a:t>
            </a:r>
            <a:r>
              <a:rPr lang="en-150" dirty="0"/>
              <a:t>R2 </a:t>
            </a:r>
            <a:r>
              <a:rPr lang="en-GB" dirty="0"/>
              <a:t>r</a:t>
            </a:r>
            <a:r>
              <a:rPr lang="en-150" dirty="0"/>
              <a:t>e</a:t>
            </a:r>
            <a:r>
              <a:rPr lang="en-GB" dirty="0"/>
              <a:t>q</a:t>
            </a:r>
            <a:r>
              <a:rPr lang="en-150" dirty="0"/>
              <a:t>u</a:t>
            </a:r>
            <a:r>
              <a:rPr lang="en-GB" dirty="0"/>
              <a:t>i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m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t</a:t>
            </a:r>
            <a:r>
              <a:rPr lang="en-150" dirty="0"/>
              <a:t>s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A79571-368F-4635-9F67-DC091F0E83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150" dirty="0"/>
              <a:t>Companies</a:t>
            </a:r>
            <a:r>
              <a:rPr lang="en-US" dirty="0"/>
              <a:t> are encouraged to provide their view on</a:t>
            </a:r>
            <a:endParaRPr lang="en-150" dirty="0"/>
          </a:p>
          <a:p>
            <a:pPr lvl="1"/>
            <a:r>
              <a:rPr lang="en-GB" dirty="0"/>
              <a:t>UE</a:t>
            </a:r>
            <a:r>
              <a:rPr lang="en-150" dirty="0"/>
              <a:t> </a:t>
            </a:r>
            <a:r>
              <a:rPr lang="en-GB" dirty="0"/>
              <a:t>a</a:t>
            </a:r>
            <a:r>
              <a:rPr lang="en-150" dirty="0"/>
              <a:t>u</a:t>
            </a:r>
            <a:r>
              <a:rPr lang="en-GB" dirty="0"/>
              <a:t>t</a:t>
            </a:r>
            <a:r>
              <a:rPr lang="en-150" dirty="0"/>
              <a:t>o</a:t>
            </a:r>
            <a:r>
              <a:rPr lang="en-GB" dirty="0"/>
              <a:t>n</a:t>
            </a:r>
            <a:r>
              <a:rPr lang="en-150" dirty="0"/>
              <a:t>o</a:t>
            </a:r>
            <a:r>
              <a:rPr lang="en-GB" dirty="0"/>
              <a:t>m</a:t>
            </a:r>
            <a:r>
              <a:rPr lang="en-150" dirty="0"/>
              <a:t>o</a:t>
            </a:r>
            <a:r>
              <a:rPr lang="en-GB" dirty="0"/>
              <a:t>u</a:t>
            </a:r>
            <a:r>
              <a:rPr lang="en-150" dirty="0"/>
              <a:t>s</a:t>
            </a:r>
            <a:r>
              <a:rPr lang="en-GB" dirty="0"/>
              <a:t> timing adjustment step</a:t>
            </a:r>
            <a:r>
              <a:rPr lang="en-150" dirty="0"/>
              <a:t>:</a:t>
            </a:r>
          </a:p>
          <a:p>
            <a:pPr lvl="2"/>
            <a:r>
              <a:rPr lang="en-150" dirty="0"/>
              <a:t>O</a:t>
            </a:r>
            <a:r>
              <a:rPr lang="en-GB" dirty="0"/>
              <a:t>p</a:t>
            </a:r>
            <a:r>
              <a:rPr lang="en-150" dirty="0"/>
              <a:t>t</a:t>
            </a:r>
            <a:r>
              <a:rPr lang="en-GB" dirty="0"/>
              <a:t>i</a:t>
            </a:r>
            <a:r>
              <a:rPr lang="en-150" dirty="0"/>
              <a:t>o</a:t>
            </a:r>
            <a:r>
              <a:rPr lang="en-GB" dirty="0"/>
              <a:t>n</a:t>
            </a:r>
            <a:r>
              <a:rPr lang="en-150" dirty="0"/>
              <a:t> 1: </a:t>
            </a:r>
            <a:r>
              <a:rPr lang="en-US" dirty="0"/>
              <a:t>Autonomous timing adjust</a:t>
            </a:r>
            <a:r>
              <a:rPr lang="en-150" dirty="0"/>
              <a:t>m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t</a:t>
            </a:r>
            <a:r>
              <a:rPr lang="en-US" dirty="0"/>
              <a:t> step </a:t>
            </a:r>
            <a:r>
              <a:rPr lang="en-US" dirty="0" err="1"/>
              <a:t>Tq</a:t>
            </a:r>
            <a:r>
              <a:rPr lang="en-US" dirty="0"/>
              <a:t> for FR2 in high speed scenario is 4.5Ts.</a:t>
            </a:r>
            <a:endParaRPr lang="en-150" dirty="0"/>
          </a:p>
          <a:p>
            <a:pPr lvl="2"/>
            <a:r>
              <a:rPr lang="en-GB" dirty="0"/>
              <a:t>O</a:t>
            </a:r>
            <a:r>
              <a:rPr lang="en-150" dirty="0"/>
              <a:t>p</a:t>
            </a:r>
            <a:r>
              <a:rPr lang="en-GB" dirty="0"/>
              <a:t>t</a:t>
            </a:r>
            <a:r>
              <a:rPr lang="en-150" dirty="0"/>
              <a:t>i</a:t>
            </a:r>
            <a:r>
              <a:rPr lang="en-GB" dirty="0"/>
              <a:t>o</a:t>
            </a:r>
            <a:r>
              <a:rPr lang="en-150" dirty="0"/>
              <a:t>n2: Other options are not precluded</a:t>
            </a:r>
          </a:p>
          <a:p>
            <a:endParaRPr lang="en-150" dirty="0"/>
          </a:p>
          <a:p>
            <a:r>
              <a:rPr lang="en-150" dirty="0"/>
              <a:t>F</a:t>
            </a:r>
            <a:r>
              <a:rPr lang="en-GB" dirty="0"/>
              <a:t>F</a:t>
            </a:r>
            <a:r>
              <a:rPr lang="en-150" dirty="0"/>
              <a:t>S: </a:t>
            </a:r>
            <a:r>
              <a:rPr lang="en-US" dirty="0"/>
              <a:t>whether to consider location assisted information</a:t>
            </a:r>
            <a:endParaRPr lang="en-15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4E6EF9-841F-40F3-9FDA-0EF6232B6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5507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523EFE-8720-439D-8AED-82A37F263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150" dirty="0"/>
              <a:t>W</a:t>
            </a:r>
            <a:r>
              <a:rPr lang="en-GB" dirty="0"/>
              <a:t>a</a:t>
            </a:r>
            <a:r>
              <a:rPr lang="en-150" dirty="0"/>
              <a:t>y </a:t>
            </a:r>
            <a:r>
              <a:rPr lang="en-GB" dirty="0"/>
              <a:t>F</a:t>
            </a:r>
            <a:r>
              <a:rPr lang="en-150" dirty="0"/>
              <a:t>o</a:t>
            </a:r>
            <a:r>
              <a:rPr lang="en-GB" dirty="0"/>
              <a:t>r</a:t>
            </a:r>
            <a:r>
              <a:rPr lang="en-150" dirty="0"/>
              <a:t>w</a:t>
            </a:r>
            <a:r>
              <a:rPr lang="en-GB" dirty="0"/>
              <a:t>a</a:t>
            </a:r>
            <a:r>
              <a:rPr lang="en-150" dirty="0"/>
              <a:t>r</a:t>
            </a:r>
            <a:r>
              <a:rPr lang="en-GB" dirty="0"/>
              <a:t>d</a:t>
            </a:r>
            <a:r>
              <a:rPr lang="en-150" dirty="0"/>
              <a:t> </a:t>
            </a:r>
            <a:r>
              <a:rPr lang="en-GB" dirty="0"/>
              <a:t>o</a:t>
            </a:r>
            <a:r>
              <a:rPr lang="en-150" dirty="0"/>
              <a:t>n </a:t>
            </a:r>
            <a:r>
              <a:rPr lang="en-GB" dirty="0"/>
              <a:t>H</a:t>
            </a:r>
            <a:r>
              <a:rPr lang="en-150" dirty="0"/>
              <a:t>S</a:t>
            </a:r>
            <a:r>
              <a:rPr lang="en-GB" dirty="0"/>
              <a:t>T</a:t>
            </a:r>
            <a:r>
              <a:rPr lang="en-150" dirty="0"/>
              <a:t> </a:t>
            </a:r>
            <a:r>
              <a:rPr lang="en-GB" dirty="0"/>
              <a:t>F</a:t>
            </a:r>
            <a:r>
              <a:rPr lang="en-150" dirty="0"/>
              <a:t>R2 </a:t>
            </a:r>
            <a:r>
              <a:rPr lang="en-GB" dirty="0"/>
              <a:t>s</a:t>
            </a:r>
            <a:r>
              <a:rPr lang="en-150" dirty="0"/>
              <a:t>i</a:t>
            </a:r>
            <a:r>
              <a:rPr lang="en-GB" dirty="0"/>
              <a:t>g</a:t>
            </a:r>
            <a:r>
              <a:rPr lang="en-150" dirty="0"/>
              <a:t>n</a:t>
            </a:r>
            <a:r>
              <a:rPr lang="en-GB" dirty="0"/>
              <a:t>a</a:t>
            </a:r>
            <a:r>
              <a:rPr lang="en-150" dirty="0"/>
              <a:t>l</a:t>
            </a:r>
            <a:r>
              <a:rPr lang="en-GB" dirty="0"/>
              <a:t>l</a:t>
            </a:r>
            <a:r>
              <a:rPr lang="en-150" dirty="0"/>
              <a:t>i</a:t>
            </a:r>
            <a:r>
              <a:rPr lang="en-GB" dirty="0"/>
              <a:t>n</a:t>
            </a:r>
            <a:r>
              <a:rPr lang="en-150" dirty="0"/>
              <a:t>g: De</a:t>
            </a:r>
            <a:r>
              <a:rPr lang="en-GB" dirty="0"/>
              <a:t>p</a:t>
            </a:r>
            <a:r>
              <a:rPr lang="en-150" dirty="0"/>
              <a:t>l</a:t>
            </a:r>
            <a:r>
              <a:rPr lang="en-GB" dirty="0"/>
              <a:t>o</a:t>
            </a:r>
            <a:r>
              <a:rPr lang="en-150" dirty="0"/>
              <a:t>y</a:t>
            </a:r>
            <a:r>
              <a:rPr lang="en-GB" dirty="0"/>
              <a:t>m</a:t>
            </a:r>
            <a:r>
              <a:rPr lang="en-150" dirty="0"/>
              <a:t>e</a:t>
            </a:r>
            <a:r>
              <a:rPr lang="en-GB" dirty="0"/>
              <a:t>n</a:t>
            </a:r>
            <a:r>
              <a:rPr lang="en-150" dirty="0"/>
              <a:t>t Fl</a:t>
            </a:r>
            <a:r>
              <a:rPr lang="en-GB" dirty="0"/>
              <a:t>a</a:t>
            </a:r>
            <a:r>
              <a:rPr lang="en-150" dirty="0"/>
              <a:t>g</a:t>
            </a:r>
            <a:r>
              <a:rPr lang="en-GB" dirty="0"/>
              <a:t>s</a:t>
            </a:r>
            <a:endParaRPr lang="en-15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39B2CA-E6AC-490A-80D1-0A7D07BACF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150" dirty="0"/>
              <a:t>Companies</a:t>
            </a:r>
            <a:r>
              <a:rPr lang="en-US" dirty="0"/>
              <a:t> are encouraged to provide their view on</a:t>
            </a:r>
            <a:endParaRPr lang="en-150" dirty="0"/>
          </a:p>
          <a:p>
            <a:pPr lvl="1"/>
            <a:r>
              <a:rPr lang="en-US" dirty="0"/>
              <a:t>HST FR2 network deployment flag</a:t>
            </a:r>
            <a:r>
              <a:rPr lang="en-150" dirty="0"/>
              <a:t>:</a:t>
            </a:r>
          </a:p>
          <a:p>
            <a:pPr lvl="2"/>
            <a:r>
              <a:rPr lang="en-150" dirty="0"/>
              <a:t>Option 1: </a:t>
            </a:r>
            <a:r>
              <a:rPr lang="sv" dirty="0"/>
              <a:t>Add flag to enable the UE to differentiate between the HST and non-HST scenarios</a:t>
            </a:r>
            <a:endParaRPr lang="en-150" dirty="0"/>
          </a:p>
          <a:p>
            <a:pPr lvl="2"/>
            <a:r>
              <a:rPr lang="en-150" dirty="0"/>
              <a:t>Option 2: </a:t>
            </a:r>
            <a:r>
              <a:rPr lang="en-US" dirty="0"/>
              <a:t>HST FR2 CPE is a special dedicated device, flag is not needed</a:t>
            </a:r>
            <a:endParaRPr lang="en-150" dirty="0"/>
          </a:p>
          <a:p>
            <a:pPr lvl="2"/>
            <a:r>
              <a:rPr lang="en-GB" dirty="0"/>
              <a:t>O</a:t>
            </a:r>
            <a:r>
              <a:rPr lang="en-150" dirty="0"/>
              <a:t>p</a:t>
            </a:r>
            <a:r>
              <a:rPr lang="en-GB" dirty="0"/>
              <a:t>t</a:t>
            </a:r>
            <a:r>
              <a:rPr lang="en-150" dirty="0"/>
              <a:t>i</a:t>
            </a:r>
            <a:r>
              <a:rPr lang="en-GB" dirty="0"/>
              <a:t>o</a:t>
            </a:r>
            <a:r>
              <a:rPr lang="en-150" dirty="0"/>
              <a:t>n 3: </a:t>
            </a:r>
            <a:r>
              <a:rPr lang="en-GB" dirty="0"/>
              <a:t>C</a:t>
            </a:r>
            <a:r>
              <a:rPr lang="en-150" dirty="0"/>
              <a:t>an be decided after the requirements is clear</a:t>
            </a:r>
          </a:p>
          <a:p>
            <a:pPr lvl="1"/>
            <a:endParaRPr lang="en-150" dirty="0"/>
          </a:p>
          <a:p>
            <a:pPr lvl="1"/>
            <a:r>
              <a:rPr lang="en-150" dirty="0"/>
              <a:t>HST FR2 bidirectional mode flag:</a:t>
            </a:r>
          </a:p>
          <a:p>
            <a:pPr lvl="2"/>
            <a:r>
              <a:rPr lang="en-150" dirty="0"/>
              <a:t>O</a:t>
            </a:r>
            <a:r>
              <a:rPr lang="en-GB" dirty="0"/>
              <a:t>p</a:t>
            </a:r>
            <a:r>
              <a:rPr lang="en-150" dirty="0"/>
              <a:t>t</a:t>
            </a:r>
            <a:r>
              <a:rPr lang="en-GB" dirty="0"/>
              <a:t>i</a:t>
            </a:r>
            <a:r>
              <a:rPr lang="en-150" dirty="0"/>
              <a:t>o</a:t>
            </a:r>
            <a:r>
              <a:rPr lang="en-GB" dirty="0"/>
              <a:t>n</a:t>
            </a:r>
            <a:r>
              <a:rPr lang="en-150" dirty="0"/>
              <a:t> 1: </a:t>
            </a:r>
            <a:r>
              <a:rPr lang="en-US" dirty="0"/>
              <a:t>Network informs UE whether it operates in bidirectional mode in high speed in FR2 by corresponding flag.</a:t>
            </a:r>
            <a:endParaRPr lang="en-150" dirty="0"/>
          </a:p>
          <a:p>
            <a:pPr lvl="2"/>
            <a:r>
              <a:rPr lang="en-150" dirty="0"/>
              <a:t>O</a:t>
            </a:r>
            <a:r>
              <a:rPr lang="en-GB" dirty="0"/>
              <a:t>p</a:t>
            </a:r>
            <a:r>
              <a:rPr lang="en-150" dirty="0"/>
              <a:t>t</a:t>
            </a:r>
            <a:r>
              <a:rPr lang="en-GB" dirty="0"/>
              <a:t>i</a:t>
            </a:r>
            <a:r>
              <a:rPr lang="en-150" dirty="0"/>
              <a:t>o</a:t>
            </a:r>
            <a:r>
              <a:rPr lang="en-GB" dirty="0"/>
              <a:t>n</a:t>
            </a:r>
            <a:r>
              <a:rPr lang="en-150" dirty="0"/>
              <a:t>2: </a:t>
            </a:r>
            <a:r>
              <a:rPr lang="en-GB" dirty="0"/>
              <a:t>O</a:t>
            </a:r>
            <a:r>
              <a:rPr lang="en-150" dirty="0"/>
              <a:t>t</a:t>
            </a:r>
            <a:r>
              <a:rPr lang="en-GB" dirty="0"/>
              <a:t>h</a:t>
            </a:r>
            <a:r>
              <a:rPr lang="en-150" dirty="0"/>
              <a:t>e</a:t>
            </a:r>
            <a:r>
              <a:rPr lang="en-GB" dirty="0"/>
              <a:t>r</a:t>
            </a:r>
            <a:r>
              <a:rPr lang="en-150" dirty="0"/>
              <a:t> </a:t>
            </a:r>
            <a:r>
              <a:rPr lang="en-GB" dirty="0"/>
              <a:t>o</a:t>
            </a:r>
            <a:r>
              <a:rPr lang="en-150" dirty="0"/>
              <a:t>p</a:t>
            </a:r>
            <a:r>
              <a:rPr lang="en-GB" dirty="0"/>
              <a:t>t</a:t>
            </a:r>
            <a:r>
              <a:rPr lang="en-150" dirty="0"/>
              <a:t>i</a:t>
            </a:r>
            <a:r>
              <a:rPr lang="en-GB" dirty="0"/>
              <a:t>o</a:t>
            </a:r>
            <a:r>
              <a:rPr lang="en-150" dirty="0"/>
              <a:t>n</a:t>
            </a:r>
            <a:r>
              <a:rPr lang="en-GB" dirty="0"/>
              <a:t>s</a:t>
            </a:r>
            <a:r>
              <a:rPr lang="en-150" dirty="0"/>
              <a:t> </a:t>
            </a:r>
            <a:r>
              <a:rPr lang="en-GB" dirty="0"/>
              <a:t>a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GB" dirty="0"/>
              <a:t>n</a:t>
            </a:r>
            <a:r>
              <a:rPr lang="en-150" dirty="0"/>
              <a:t>o</a:t>
            </a:r>
            <a:r>
              <a:rPr lang="en-GB" dirty="0"/>
              <a:t>t</a:t>
            </a:r>
            <a:r>
              <a:rPr lang="en-150" dirty="0"/>
              <a:t> </a:t>
            </a:r>
            <a:r>
              <a:rPr lang="en-GB" dirty="0"/>
              <a:t>p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c</a:t>
            </a:r>
            <a:r>
              <a:rPr lang="en-GB" dirty="0"/>
              <a:t>l</a:t>
            </a:r>
            <a:r>
              <a:rPr lang="en-150" dirty="0"/>
              <a:t>u</a:t>
            </a:r>
            <a:r>
              <a:rPr lang="en-GB" dirty="0"/>
              <a:t>d</a:t>
            </a:r>
            <a:r>
              <a:rPr lang="en-150" dirty="0"/>
              <a:t>e</a:t>
            </a:r>
            <a:r>
              <a:rPr lang="en-GB" dirty="0"/>
              <a:t>d</a:t>
            </a:r>
            <a:endParaRPr lang="en-150" dirty="0"/>
          </a:p>
          <a:p>
            <a:pPr lvl="2"/>
            <a:r>
              <a:rPr lang="en-GB" dirty="0" err="1"/>
              <a:t>Inp</a:t>
            </a:r>
            <a:r>
              <a:rPr lang="en-150" dirty="0"/>
              <a:t>u</a:t>
            </a:r>
            <a:r>
              <a:rPr lang="en-GB" dirty="0"/>
              <a:t>t</a:t>
            </a:r>
            <a:r>
              <a:rPr lang="en-150" dirty="0"/>
              <a:t> </a:t>
            </a:r>
            <a:r>
              <a:rPr lang="en-GB" dirty="0"/>
              <a:t>f</a:t>
            </a:r>
            <a:r>
              <a:rPr lang="en-150" dirty="0"/>
              <a:t>r</a:t>
            </a:r>
            <a:r>
              <a:rPr lang="en-GB" dirty="0"/>
              <a:t>o</a:t>
            </a:r>
            <a:r>
              <a:rPr lang="en-150" dirty="0"/>
              <a:t>m </a:t>
            </a:r>
            <a:r>
              <a:rPr lang="en-GB" dirty="0"/>
              <a:t>d</a:t>
            </a:r>
            <a:r>
              <a:rPr lang="en-150" dirty="0"/>
              <a:t>e</a:t>
            </a:r>
            <a:r>
              <a:rPr lang="en-GB" dirty="0"/>
              <a:t>p</a:t>
            </a:r>
            <a:r>
              <a:rPr lang="en-150" dirty="0"/>
              <a:t>l</a:t>
            </a:r>
            <a:r>
              <a:rPr lang="en-GB" dirty="0"/>
              <a:t>o</a:t>
            </a:r>
            <a:r>
              <a:rPr lang="en-150" dirty="0"/>
              <a:t>y</a:t>
            </a:r>
            <a:r>
              <a:rPr lang="en-GB" dirty="0"/>
              <a:t>m</a:t>
            </a:r>
            <a:r>
              <a:rPr lang="en-150" dirty="0"/>
              <a:t>e</a:t>
            </a:r>
            <a:r>
              <a:rPr lang="en-GB" dirty="0"/>
              <a:t>n</a:t>
            </a:r>
            <a:r>
              <a:rPr lang="en-150" dirty="0"/>
              <a:t>t </a:t>
            </a:r>
            <a:r>
              <a:rPr lang="en-GB" dirty="0"/>
              <a:t>s</a:t>
            </a:r>
            <a:r>
              <a:rPr lang="en-150" dirty="0"/>
              <a:t>c</a:t>
            </a:r>
            <a:r>
              <a:rPr lang="en-GB" dirty="0"/>
              <a:t>e</a:t>
            </a:r>
            <a:r>
              <a:rPr lang="en-150" dirty="0"/>
              <a:t>n</a:t>
            </a:r>
            <a:r>
              <a:rPr lang="en-GB" dirty="0"/>
              <a:t>a</a:t>
            </a:r>
            <a:r>
              <a:rPr lang="en-150" dirty="0"/>
              <a:t>r</a:t>
            </a:r>
            <a:r>
              <a:rPr lang="en-GB" dirty="0"/>
              <a:t>i</a:t>
            </a:r>
            <a:r>
              <a:rPr lang="en-150" dirty="0"/>
              <a:t>o</a:t>
            </a:r>
            <a:r>
              <a:rPr lang="en-GB" dirty="0"/>
              <a:t>s</a:t>
            </a:r>
            <a:r>
              <a:rPr lang="en-150" dirty="0"/>
              <a:t> </a:t>
            </a:r>
            <a:r>
              <a:rPr lang="en-GB" dirty="0"/>
              <a:t>i</a:t>
            </a:r>
            <a:r>
              <a:rPr lang="en-150" dirty="0"/>
              <a:t>s </a:t>
            </a:r>
            <a:r>
              <a:rPr lang="en-GB" dirty="0"/>
              <a:t>n</a:t>
            </a:r>
            <a:r>
              <a:rPr lang="en-150" dirty="0"/>
              <a:t>e</a:t>
            </a:r>
            <a:r>
              <a:rPr lang="en-GB" dirty="0"/>
              <a:t>e</a:t>
            </a:r>
            <a:r>
              <a:rPr lang="en-150" dirty="0"/>
              <a:t>d</a:t>
            </a:r>
            <a:r>
              <a:rPr lang="en-GB" dirty="0"/>
              <a:t>e</a:t>
            </a:r>
            <a:r>
              <a:rPr lang="en-150" dirty="0"/>
              <a:t>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33A50F-0AA1-4CF7-A3DD-BD1EF41B3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486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956DA-0F01-4697-B2BA-F7EFF5969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150" dirty="0"/>
              <a:t>W</a:t>
            </a:r>
            <a:r>
              <a:rPr lang="en-GB" dirty="0"/>
              <a:t>a</a:t>
            </a:r>
            <a:r>
              <a:rPr lang="en-150" dirty="0"/>
              <a:t>y </a:t>
            </a:r>
            <a:r>
              <a:rPr lang="en-GB" dirty="0"/>
              <a:t>F</a:t>
            </a:r>
            <a:r>
              <a:rPr lang="en-150" dirty="0"/>
              <a:t>o</a:t>
            </a:r>
            <a:r>
              <a:rPr lang="en-GB" dirty="0"/>
              <a:t>r</a:t>
            </a:r>
            <a:r>
              <a:rPr lang="en-150" dirty="0"/>
              <a:t>w</a:t>
            </a:r>
            <a:r>
              <a:rPr lang="en-GB" dirty="0"/>
              <a:t>a</a:t>
            </a:r>
            <a:r>
              <a:rPr lang="en-150" dirty="0"/>
              <a:t>r</a:t>
            </a:r>
            <a:r>
              <a:rPr lang="en-GB" dirty="0"/>
              <a:t>d</a:t>
            </a:r>
            <a:r>
              <a:rPr lang="en-150" dirty="0"/>
              <a:t> </a:t>
            </a:r>
            <a:r>
              <a:rPr lang="en-GB" dirty="0"/>
              <a:t>o</a:t>
            </a:r>
            <a:r>
              <a:rPr lang="en-150" dirty="0"/>
              <a:t>n </a:t>
            </a:r>
            <a:r>
              <a:rPr lang="en-GB" dirty="0"/>
              <a:t>H</a:t>
            </a:r>
            <a:r>
              <a:rPr lang="en-150" dirty="0"/>
              <a:t>S</a:t>
            </a:r>
            <a:r>
              <a:rPr lang="en-GB" dirty="0"/>
              <a:t>T</a:t>
            </a:r>
            <a:r>
              <a:rPr lang="en-150" dirty="0"/>
              <a:t> </a:t>
            </a:r>
            <a:r>
              <a:rPr lang="en-GB" dirty="0"/>
              <a:t>F</a:t>
            </a:r>
            <a:r>
              <a:rPr lang="en-150" dirty="0"/>
              <a:t>R2 </a:t>
            </a:r>
            <a:r>
              <a:rPr lang="en-GB" dirty="0"/>
              <a:t>s</a:t>
            </a:r>
            <a:r>
              <a:rPr lang="en-150" dirty="0"/>
              <a:t>i</a:t>
            </a:r>
            <a:r>
              <a:rPr lang="en-GB" dirty="0"/>
              <a:t>g</a:t>
            </a:r>
            <a:r>
              <a:rPr lang="en-150" dirty="0"/>
              <a:t>n</a:t>
            </a:r>
            <a:r>
              <a:rPr lang="en-GB" dirty="0"/>
              <a:t>a</a:t>
            </a:r>
            <a:r>
              <a:rPr lang="en-150" dirty="0"/>
              <a:t>l</a:t>
            </a:r>
            <a:r>
              <a:rPr lang="en-GB" dirty="0"/>
              <a:t>l</a:t>
            </a:r>
            <a:r>
              <a:rPr lang="en-150" dirty="0"/>
              <a:t>i</a:t>
            </a:r>
            <a:r>
              <a:rPr lang="en-GB" dirty="0"/>
              <a:t>n</a:t>
            </a:r>
            <a:r>
              <a:rPr lang="en-150" dirty="0"/>
              <a:t>g:</a:t>
            </a:r>
            <a:br>
              <a:rPr lang="en-150" dirty="0"/>
            </a:br>
            <a:r>
              <a:rPr lang="en-GB" dirty="0"/>
              <a:t>U</a:t>
            </a:r>
            <a:r>
              <a:rPr lang="en-150" dirty="0"/>
              <a:t>E Ca</a:t>
            </a:r>
            <a:r>
              <a:rPr lang="en-GB" dirty="0"/>
              <a:t>p</a:t>
            </a:r>
            <a:r>
              <a:rPr lang="en-150" dirty="0"/>
              <a:t>a</a:t>
            </a:r>
            <a:r>
              <a:rPr lang="en-GB" dirty="0"/>
              <a:t>b</a:t>
            </a:r>
            <a:r>
              <a:rPr lang="en-150" dirty="0"/>
              <a:t>i</a:t>
            </a:r>
            <a:r>
              <a:rPr lang="en-GB" dirty="0"/>
              <a:t>l</a:t>
            </a:r>
            <a:r>
              <a:rPr lang="en-150" dirty="0"/>
              <a:t>i</a:t>
            </a:r>
            <a:r>
              <a:rPr lang="en-GB" dirty="0"/>
              <a:t>t</a:t>
            </a:r>
            <a:r>
              <a:rPr lang="en-150" dirty="0"/>
              <a:t>y Fi</a:t>
            </a:r>
            <a:r>
              <a:rPr lang="en-GB" dirty="0"/>
              <a:t>e</a:t>
            </a:r>
            <a:r>
              <a:rPr lang="en-150" dirty="0"/>
              <a:t>l</a:t>
            </a:r>
            <a:r>
              <a:rPr lang="en-GB" dirty="0"/>
              <a:t>d</a:t>
            </a:r>
            <a:r>
              <a:rPr lang="en-150" dirty="0"/>
              <a:t>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CCCBB-F656-49A6-8BF2-585DEC180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150" dirty="0"/>
              <a:t>Companies</a:t>
            </a:r>
            <a:r>
              <a:rPr lang="en-US" dirty="0"/>
              <a:t> are encouraged to provide their view on</a:t>
            </a:r>
            <a:endParaRPr lang="en-150" dirty="0"/>
          </a:p>
          <a:p>
            <a:pPr lvl="1"/>
            <a:r>
              <a:rPr lang="en-150" dirty="0"/>
              <a:t>UE support of HST FR2:</a:t>
            </a:r>
          </a:p>
          <a:p>
            <a:pPr lvl="2"/>
            <a:r>
              <a:rPr lang="en-150" dirty="0"/>
              <a:t>O</a:t>
            </a:r>
            <a:r>
              <a:rPr lang="en-GB" dirty="0"/>
              <a:t>p</a:t>
            </a:r>
            <a:r>
              <a:rPr lang="en-150" dirty="0"/>
              <a:t>t</a:t>
            </a:r>
            <a:r>
              <a:rPr lang="en-GB" dirty="0"/>
              <a:t>i</a:t>
            </a:r>
            <a:r>
              <a:rPr lang="en-150" dirty="0"/>
              <a:t>o</a:t>
            </a:r>
            <a:r>
              <a:rPr lang="en-GB" dirty="0"/>
              <a:t>n</a:t>
            </a:r>
            <a:r>
              <a:rPr lang="en-150" dirty="0"/>
              <a:t> 1: </a:t>
            </a:r>
            <a:r>
              <a:rPr lang="en-US" dirty="0"/>
              <a:t>The UE should inform network that it supports HST FR2</a:t>
            </a:r>
            <a:r>
              <a:rPr lang="en-150" dirty="0"/>
              <a:t>/</a:t>
            </a:r>
            <a:r>
              <a:rPr lang="en-GB" dirty="0"/>
              <a:t>i</a:t>
            </a:r>
            <a:r>
              <a:rPr lang="en-150" dirty="0"/>
              <a:t>t </a:t>
            </a:r>
            <a:r>
              <a:rPr lang="en-GB" dirty="0"/>
              <a:t>i</a:t>
            </a:r>
            <a:r>
              <a:rPr lang="en-150" dirty="0"/>
              <a:t>s </a:t>
            </a:r>
            <a:r>
              <a:rPr lang="en-GB" dirty="0"/>
              <a:t>t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GB" dirty="0"/>
              <a:t>F</a:t>
            </a:r>
            <a:r>
              <a:rPr lang="en-150" dirty="0"/>
              <a:t>R2 </a:t>
            </a:r>
            <a:r>
              <a:rPr lang="en-GB" dirty="0"/>
              <a:t>H</a:t>
            </a:r>
            <a:r>
              <a:rPr lang="en-150" dirty="0"/>
              <a:t>S</a:t>
            </a:r>
            <a:r>
              <a:rPr lang="en-GB" dirty="0"/>
              <a:t>T</a:t>
            </a:r>
            <a:r>
              <a:rPr lang="en-150" dirty="0"/>
              <a:t> </a:t>
            </a:r>
            <a:r>
              <a:rPr lang="en-GB" dirty="0"/>
              <a:t>C</a:t>
            </a:r>
            <a:r>
              <a:rPr lang="en-150" dirty="0"/>
              <a:t>P</a:t>
            </a:r>
            <a:r>
              <a:rPr lang="en-GB" dirty="0"/>
              <a:t>E</a:t>
            </a:r>
            <a:endParaRPr lang="en-150" dirty="0"/>
          </a:p>
          <a:p>
            <a:pPr lvl="2"/>
            <a:r>
              <a:rPr lang="en-150" dirty="0"/>
              <a:t>O</a:t>
            </a:r>
            <a:r>
              <a:rPr lang="en-GB" dirty="0"/>
              <a:t>p</a:t>
            </a:r>
            <a:r>
              <a:rPr lang="en-150" dirty="0"/>
              <a:t>t</a:t>
            </a:r>
            <a:r>
              <a:rPr lang="en-GB" dirty="0"/>
              <a:t>i</a:t>
            </a:r>
            <a:r>
              <a:rPr lang="en-150" dirty="0"/>
              <a:t>o</a:t>
            </a:r>
            <a:r>
              <a:rPr lang="en-GB" dirty="0"/>
              <a:t>n</a:t>
            </a:r>
            <a:r>
              <a:rPr lang="en-150" dirty="0"/>
              <a:t> 2: </a:t>
            </a:r>
            <a:r>
              <a:rPr lang="en-US" dirty="0"/>
              <a:t>Only roof-mounted CPE is considered that should always have a capability to work in HST FR2 scenario</a:t>
            </a:r>
            <a:endParaRPr lang="en-150" dirty="0"/>
          </a:p>
          <a:p>
            <a:pPr lvl="2"/>
            <a:r>
              <a:rPr lang="en-150" dirty="0"/>
              <a:t>C</a:t>
            </a:r>
            <a:r>
              <a:rPr lang="en-US" dirty="0" err="1"/>
              <a:t>larify</a:t>
            </a:r>
            <a:r>
              <a:rPr lang="en-US" dirty="0"/>
              <a:t> whether regular FR2 UEs can be served by FR2 HST network or FR2 HST network is aimed on a limited </a:t>
            </a:r>
            <a:r>
              <a:rPr lang="en-US" dirty="0" err="1"/>
              <a:t>usecase</a:t>
            </a:r>
            <a:r>
              <a:rPr lang="en-US" dirty="0"/>
              <a:t> of serving only dedicated HST CPEs?</a:t>
            </a:r>
            <a:endParaRPr lang="en-150" dirty="0"/>
          </a:p>
          <a:p>
            <a:pPr lvl="2"/>
            <a:endParaRPr lang="en-150" dirty="0"/>
          </a:p>
          <a:p>
            <a:pPr lvl="1"/>
            <a:r>
              <a:rPr lang="en-US" dirty="0"/>
              <a:t>UE capability field on the support of bidirectional operation</a:t>
            </a:r>
            <a:r>
              <a:rPr lang="en-150" dirty="0"/>
              <a:t>:</a:t>
            </a:r>
          </a:p>
          <a:p>
            <a:pPr lvl="2"/>
            <a:r>
              <a:rPr lang="en-150" dirty="0"/>
              <a:t>O</a:t>
            </a:r>
            <a:r>
              <a:rPr lang="en-GB" dirty="0"/>
              <a:t>p</a:t>
            </a:r>
            <a:r>
              <a:rPr lang="en-150" dirty="0"/>
              <a:t>t</a:t>
            </a:r>
            <a:r>
              <a:rPr lang="en-GB" dirty="0"/>
              <a:t>i</a:t>
            </a:r>
            <a:r>
              <a:rPr lang="en-150" dirty="0"/>
              <a:t>o</a:t>
            </a:r>
            <a:r>
              <a:rPr lang="en-GB" dirty="0"/>
              <a:t>n</a:t>
            </a:r>
            <a:r>
              <a:rPr lang="en-150" dirty="0"/>
              <a:t> 1: </a:t>
            </a:r>
            <a:r>
              <a:rPr lang="en-US" dirty="0"/>
              <a:t>Network informs UE whether it operates in bidirectional mode in high speed in FR2 by corresponding flag.</a:t>
            </a:r>
            <a:endParaRPr lang="en-150" dirty="0"/>
          </a:p>
          <a:p>
            <a:pPr lvl="2"/>
            <a:r>
              <a:rPr lang="en-150" dirty="0"/>
              <a:t>O</a:t>
            </a:r>
            <a:r>
              <a:rPr lang="en-GB" dirty="0"/>
              <a:t>p</a:t>
            </a:r>
            <a:r>
              <a:rPr lang="en-150" dirty="0"/>
              <a:t>t</a:t>
            </a:r>
            <a:r>
              <a:rPr lang="en-GB" dirty="0"/>
              <a:t>i</a:t>
            </a:r>
            <a:r>
              <a:rPr lang="en-150" dirty="0"/>
              <a:t>o</a:t>
            </a:r>
            <a:r>
              <a:rPr lang="en-GB" dirty="0"/>
              <a:t>n</a:t>
            </a:r>
            <a:r>
              <a:rPr lang="en-150" dirty="0"/>
              <a:t> 2: </a:t>
            </a:r>
            <a:r>
              <a:rPr lang="en-GB" dirty="0"/>
              <a:t>O</a:t>
            </a:r>
            <a:r>
              <a:rPr lang="en-150" dirty="0"/>
              <a:t>t</a:t>
            </a:r>
            <a:r>
              <a:rPr lang="en-GB" dirty="0"/>
              <a:t>h</a:t>
            </a:r>
            <a:r>
              <a:rPr lang="en-150" dirty="0"/>
              <a:t>e</a:t>
            </a:r>
            <a:r>
              <a:rPr lang="en-GB" dirty="0"/>
              <a:t>r</a:t>
            </a:r>
            <a:r>
              <a:rPr lang="en-150" dirty="0"/>
              <a:t> </a:t>
            </a:r>
            <a:r>
              <a:rPr lang="en-GB" dirty="0"/>
              <a:t>o</a:t>
            </a:r>
            <a:r>
              <a:rPr lang="en-150" dirty="0"/>
              <a:t>p</a:t>
            </a:r>
            <a:r>
              <a:rPr lang="en-GB" dirty="0"/>
              <a:t>t</a:t>
            </a:r>
            <a:r>
              <a:rPr lang="en-150" dirty="0"/>
              <a:t>i</a:t>
            </a:r>
            <a:r>
              <a:rPr lang="en-GB" dirty="0"/>
              <a:t>o</a:t>
            </a:r>
            <a:r>
              <a:rPr lang="en-150" dirty="0"/>
              <a:t>n</a:t>
            </a:r>
            <a:r>
              <a:rPr lang="en-GB" dirty="0"/>
              <a:t>s</a:t>
            </a:r>
            <a:r>
              <a:rPr lang="en-150" dirty="0"/>
              <a:t> </a:t>
            </a:r>
            <a:r>
              <a:rPr lang="en-GB" dirty="0"/>
              <a:t>a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GB" dirty="0"/>
              <a:t>n</a:t>
            </a:r>
            <a:r>
              <a:rPr lang="en-150" dirty="0"/>
              <a:t>o</a:t>
            </a:r>
            <a:r>
              <a:rPr lang="en-GB" dirty="0"/>
              <a:t>t</a:t>
            </a:r>
            <a:r>
              <a:rPr lang="en-150" dirty="0"/>
              <a:t> </a:t>
            </a:r>
            <a:r>
              <a:rPr lang="en-GB" dirty="0"/>
              <a:t>p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c</a:t>
            </a:r>
            <a:r>
              <a:rPr lang="en-GB" dirty="0"/>
              <a:t>l</a:t>
            </a:r>
            <a:r>
              <a:rPr lang="en-150" dirty="0"/>
              <a:t>u</a:t>
            </a:r>
            <a:r>
              <a:rPr lang="en-GB" dirty="0"/>
              <a:t>d</a:t>
            </a:r>
            <a:r>
              <a:rPr lang="en-150" dirty="0"/>
              <a:t>e</a:t>
            </a:r>
            <a:r>
              <a:rPr lang="en-GB" dirty="0"/>
              <a:t>d</a:t>
            </a:r>
            <a:endParaRPr lang="en-150" dirty="0"/>
          </a:p>
          <a:p>
            <a:endParaRPr lang="en-150" dirty="0"/>
          </a:p>
          <a:p>
            <a:endParaRPr lang="en-15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6CAAC1-A81A-4F02-9C7F-3D5C3C7AE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404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6BF739-FC5D-49EC-B34A-C02F01941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150" dirty="0"/>
              <a:t>W</a:t>
            </a:r>
            <a:r>
              <a:rPr lang="en-GB" dirty="0"/>
              <a:t>a</a:t>
            </a:r>
            <a:r>
              <a:rPr lang="en-150" dirty="0"/>
              <a:t>y </a:t>
            </a:r>
            <a:r>
              <a:rPr lang="en-GB" dirty="0"/>
              <a:t>F</a:t>
            </a:r>
            <a:r>
              <a:rPr lang="en-150" dirty="0"/>
              <a:t>o</a:t>
            </a:r>
            <a:r>
              <a:rPr lang="en-GB" dirty="0"/>
              <a:t>r</a:t>
            </a:r>
            <a:r>
              <a:rPr lang="en-150" dirty="0"/>
              <a:t>w</a:t>
            </a:r>
            <a:r>
              <a:rPr lang="en-GB" dirty="0"/>
              <a:t>a</a:t>
            </a:r>
            <a:r>
              <a:rPr lang="en-150" dirty="0"/>
              <a:t>r</a:t>
            </a:r>
            <a:r>
              <a:rPr lang="en-GB" dirty="0"/>
              <a:t>d</a:t>
            </a:r>
            <a:r>
              <a:rPr lang="en-150" dirty="0"/>
              <a:t> </a:t>
            </a:r>
            <a:r>
              <a:rPr lang="en-GB" dirty="0"/>
              <a:t>o</a:t>
            </a:r>
            <a:r>
              <a:rPr lang="en-150" dirty="0"/>
              <a:t>n </a:t>
            </a:r>
            <a:r>
              <a:rPr lang="en-GB" dirty="0"/>
              <a:t>t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150" dirty="0"/>
              <a:t> </a:t>
            </a:r>
            <a:r>
              <a:rPr lang="en-GB" dirty="0"/>
              <a:t>N</a:t>
            </a:r>
            <a:r>
              <a:rPr lang="en-150" dirty="0"/>
              <a:t>u</a:t>
            </a:r>
            <a:r>
              <a:rPr lang="en-GB" dirty="0"/>
              <a:t>m</a:t>
            </a:r>
            <a:r>
              <a:rPr lang="en-150" dirty="0"/>
              <a:t>b</a:t>
            </a:r>
            <a:r>
              <a:rPr lang="en-GB" dirty="0"/>
              <a:t>e</a:t>
            </a:r>
            <a:r>
              <a:rPr lang="en-150" dirty="0"/>
              <a:t>r </a:t>
            </a:r>
            <a:r>
              <a:rPr lang="en-GB" dirty="0"/>
              <a:t>o</a:t>
            </a:r>
            <a:r>
              <a:rPr lang="en-150" dirty="0"/>
              <a:t>f </a:t>
            </a:r>
            <a:r>
              <a:rPr lang="en-GB" dirty="0"/>
              <a:t>R</a:t>
            </a:r>
            <a:r>
              <a:rPr lang="en-150" dirty="0"/>
              <a:t>X Beams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3B3155-27C1-42EE-A7EB-7634132AEA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150" dirty="0"/>
              <a:t>FFS: </a:t>
            </a:r>
            <a:r>
              <a:rPr lang="en-US" dirty="0"/>
              <a:t>if reducing the number of RX beams used in IDLE and/or CONNECTED mode is needed</a:t>
            </a:r>
            <a:endParaRPr lang="en-150" dirty="0"/>
          </a:p>
          <a:p>
            <a:r>
              <a:rPr lang="en-150" dirty="0"/>
              <a:t>FFS: </a:t>
            </a:r>
            <a:r>
              <a:rPr lang="en-US" dirty="0"/>
              <a:t>the </a:t>
            </a:r>
            <a:r>
              <a:rPr lang="en-150" dirty="0"/>
              <a:t>p</a:t>
            </a:r>
            <a:r>
              <a:rPr lang="en-GB" dirty="0"/>
              <a:t>e</a:t>
            </a:r>
            <a:r>
              <a:rPr lang="en-150" dirty="0"/>
              <a:t>r</a:t>
            </a:r>
            <a:r>
              <a:rPr lang="en-GB" dirty="0"/>
              <a:t>f</a:t>
            </a:r>
            <a:r>
              <a:rPr lang="en-150" dirty="0"/>
              <a:t>r</a:t>
            </a:r>
            <a:r>
              <a:rPr lang="en-GB" dirty="0"/>
              <a:t>o</a:t>
            </a:r>
            <a:r>
              <a:rPr lang="en-150" dirty="0"/>
              <a:t>m</a:t>
            </a:r>
            <a:r>
              <a:rPr lang="en-GB" dirty="0"/>
              <a:t>a</a:t>
            </a:r>
            <a:r>
              <a:rPr lang="en-150" dirty="0"/>
              <a:t>n</a:t>
            </a:r>
            <a:r>
              <a:rPr lang="en-GB" dirty="0"/>
              <a:t>c</a:t>
            </a:r>
            <a:r>
              <a:rPr lang="en-150" dirty="0"/>
              <a:t>e</a:t>
            </a:r>
            <a:r>
              <a:rPr lang="en-US" dirty="0"/>
              <a:t> impact and UE gains in </a:t>
            </a:r>
            <a:r>
              <a:rPr lang="en-150" dirty="0"/>
              <a:t>r</a:t>
            </a:r>
            <a:r>
              <a:rPr lang="en-GB" dirty="0"/>
              <a:t>e</a:t>
            </a:r>
            <a:r>
              <a:rPr lang="en-150" dirty="0"/>
              <a:t>l</a:t>
            </a:r>
            <a:r>
              <a:rPr lang="en-GB" dirty="0"/>
              <a:t>a</a:t>
            </a:r>
            <a:r>
              <a:rPr lang="en-150" dirty="0"/>
              <a:t>t</a:t>
            </a:r>
            <a:r>
              <a:rPr lang="en-GB" dirty="0"/>
              <a:t>i</a:t>
            </a:r>
            <a:r>
              <a:rPr lang="en-150" dirty="0"/>
              <a:t>o</a:t>
            </a:r>
            <a:r>
              <a:rPr lang="en-GB" dirty="0"/>
              <a:t>n</a:t>
            </a:r>
            <a:r>
              <a:rPr lang="en-US" dirty="0"/>
              <a:t> </a:t>
            </a:r>
            <a:r>
              <a:rPr lang="en-150" dirty="0"/>
              <a:t>t</a:t>
            </a:r>
            <a:r>
              <a:rPr lang="en-GB" dirty="0"/>
              <a:t>o</a:t>
            </a:r>
            <a:r>
              <a:rPr lang="en-150" dirty="0"/>
              <a:t> </a:t>
            </a:r>
            <a:r>
              <a:rPr lang="en-GB" dirty="0"/>
              <a:t>t</a:t>
            </a:r>
            <a:r>
              <a:rPr lang="en-150" dirty="0"/>
              <a:t>h</a:t>
            </a:r>
            <a:r>
              <a:rPr lang="en-GB" dirty="0"/>
              <a:t>e</a:t>
            </a:r>
            <a:r>
              <a:rPr lang="en-US" dirty="0"/>
              <a:t> deployment scenarios</a:t>
            </a:r>
            <a:endParaRPr lang="en-150" dirty="0"/>
          </a:p>
          <a:p>
            <a:endParaRPr lang="en-15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2C091B-6BC8-4749-ABC9-0B97A077C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51521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Information xmlns="3b34c8f0-1ef5-4d1e-bb66-517ce7fe7356" xsi:nil="true"/>
    <Associated_x0020_Task xmlns="3b34c8f0-1ef5-4d1e-bb66-517ce7fe7356"/>
    <_dlc_DocId xmlns="71c5aaf6-e6ce-465b-b873-5148d2a4c105">5AIRPNAIUNRU-1328258698-2023</_dlc_DocId>
    <_dlc_DocIdUrl xmlns="71c5aaf6-e6ce-465b-b873-5148d2a4c105">
      <Url>https://nokia.sharepoint.com/sites/c5g/5gradio/_layouts/15/DocIdRedir.aspx?ID=5AIRPNAIUNRU-1328258698-2023</Url>
      <Description>5AIRPNAIUNRU-1328258698-2023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E5007003D3004E92B8EDD86D20E8CD" ma:contentTypeVersion="29" ma:contentTypeDescription="Create a new document." ma:contentTypeScope="" ma:versionID="9832116a38278d3212cd0c00ef512d66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0b6aed8e-0313-4d17-80ff-d0e5da4931c5" targetNamespace="http://schemas.microsoft.com/office/2006/metadata/properties" ma:root="true" ma:fieldsID="dfd6e8093643db0eface87a5eeff0d72" ns2:_="" ns3:_="" ns4:_="">
    <xsd:import namespace="71c5aaf6-e6ce-465b-b873-5148d2a4c105"/>
    <xsd:import namespace="3b34c8f0-1ef5-4d1e-bb66-517ce7fe7356"/>
    <xsd:import namespace="0b6aed8e-0313-4d17-80ff-d0e5da4931c5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3:Associated_x0020_Task" minOccurs="0"/>
                <xsd:element ref="ns4:MediaServiceMetadata" minOccurs="0"/>
                <xsd:element ref="ns4:MediaServiceFastMetadata" minOccurs="0"/>
                <xsd:element ref="ns3:SharedWithUsers" minOccurs="0"/>
                <xsd:element ref="ns3:SharedWithDetails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Associated_x0020_Task" ma:index="13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  <xsd:enumeration value="None (handled in delegation)"/>
                  </xsd:restriction>
                </xsd:simpleType>
              </xsd:element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6aed8e-0313-4d17-80ff-d0e5da4931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20" nillable="true" ma:displayName="Tags" ma:internalName="MediaServiceAutoTags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C3608CA8-73B4-494B-8078-EC8C9DBB3527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FA5E6F13-496E-4284-8C07-0286487C8F0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9FE0A6-A20A-477E-92FA-14D143281CE5}">
  <ds:schemaRefs>
    <ds:schemaRef ds:uri="http://schemas.microsoft.com/office/2006/metadata/properties"/>
    <ds:schemaRef ds:uri="http://schemas.microsoft.com/office/infopath/2007/PartnerControls"/>
    <ds:schemaRef ds:uri="71c5aaf6-e6ce-465b-b873-5148d2a4c105"/>
    <ds:schemaRef ds:uri="3b34c8f0-1ef5-4d1e-bb66-517ce7fe7356"/>
  </ds:schemaRefs>
</ds:datastoreItem>
</file>

<file path=customXml/itemProps4.xml><?xml version="1.0" encoding="utf-8"?>
<ds:datastoreItem xmlns:ds="http://schemas.openxmlformats.org/officeDocument/2006/customXml" ds:itemID="{2463359F-0898-49C7-85F4-31251BFDCA4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b34c8f0-1ef5-4d1e-bb66-517ce7fe7356"/>
    <ds:schemaRef ds:uri="0b6aed8e-0313-4d17-80ff-d0e5da4931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A34F718B-26AC-42F8-BDE7-2C733DA6858A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14006</TotalTime>
  <Words>2750</Words>
  <Application>Microsoft Office PowerPoint</Application>
  <PresentationFormat>On-screen Show (4:3)</PresentationFormat>
  <Paragraphs>207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Office 主题</vt:lpstr>
      <vt:lpstr>WF on Rel-17 NR HST FR2 enhancements, RRM requirements</vt:lpstr>
      <vt:lpstr>Background</vt:lpstr>
      <vt:lpstr>Way Forward on RRM and Deployment Scenarios: General</vt:lpstr>
      <vt:lpstr>Applicability of Rel-15/16 requirements to Rel-17 HST FR2</vt:lpstr>
      <vt:lpstr>Way forward on the scope of HST FR2 requirements(1/2)</vt:lpstr>
      <vt:lpstr>Way forward on the scope of HST FR2 requirements (2/2)</vt:lpstr>
      <vt:lpstr>Way Forward on HST FR2 signalling: Deployment Flags</vt:lpstr>
      <vt:lpstr>Way Forward on HST FR2 signalling: UE Capability Fields </vt:lpstr>
      <vt:lpstr>Way Forward on the Number of RX Beams</vt:lpstr>
      <vt:lpstr>Way Forward on IDLE/INACTIVITY Mode RRM Requirements</vt:lpstr>
      <vt:lpstr>Way Forward on Connected Mode RRM Requirements</vt:lpstr>
      <vt:lpstr>Way Forward on Beam Management Requirements</vt:lpstr>
      <vt:lpstr>Contributions List in RAN4#98-e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switching period between two FR1 uplink carriers</dc:title>
  <dc:creator>Yang Shan</dc:creator>
  <cp:lastModifiedBy>Nokia Moderator</cp:lastModifiedBy>
  <cp:revision>450</cp:revision>
  <dcterms:created xsi:type="dcterms:W3CDTF">2019-09-05T02:26:38Z</dcterms:created>
  <dcterms:modified xsi:type="dcterms:W3CDTF">2021-02-03T22:45:36Z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(2)9nmzNnROtrku6He4mdY/julwhlxNynOxXmbnjEw11A3V08GeRbsrKdJfHt8aYO2Oj2o3vzqs
Z5DTKFwKTqJHVYIlONoykCVAYmJn0CJCXqon+7XBdGYTOTaMnjglyceGGk05kFoUWYvtKHHp
1ZBvRjsZuovfmcBq+2z1cFO9AxxnYU1QDvEUrHKcEEnicISrZ9GjrM2RSGAe6lOMlGKHbrdU
xCZqLN4L2MEuF4Qalr</vt:lpwstr>
  </property>
  <property fmtid="{D5CDD505-2E9C-101B-9397-08002B2CF9AE}" pid="3" name="_2015_ms_pID_7253431">
    <vt:lpwstr>UQzA3bcRhbAiK7biMtIKEXT8tWwLIqAsgeldD+EkkGiWlOexQ1SbUk
TCqfqQqpTtJHFLvBJ7Y8w4MorGSKdeZbMq46FFbQG5eLwjCk21qRmI23JiFWHueRmeW7L7Mr
/J/n4qJEjJ11YZ4M6m8xs+buQjNryPlFzNFoJ7lwcgz6+31NjKKTkROVy9276a7wQDI=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1582507889</vt:lpwstr>
  </property>
  <property fmtid="{D5CDD505-2E9C-101B-9397-08002B2CF9AE}" pid="8" name="ContentTypeId">
    <vt:lpwstr>0x01010000E5007003D3004E92B8EDD86D20E8CD</vt:lpwstr>
  </property>
  <property fmtid="{D5CDD505-2E9C-101B-9397-08002B2CF9AE}" pid="9" name="NSCPROP_SA">
    <vt:lpwstr>C:\Users\ADMINI~1\AppData\Local\Temp\BNZ.5fad3b3e3056b3d\R4-2017492 WF on Rel-16 NR IAB demodulation requirements V3.pptx</vt:lpwstr>
  </property>
  <property fmtid="{D5CDD505-2E9C-101B-9397-08002B2CF9AE}" pid="10" name="_dlc_DocIdItemGuid">
    <vt:lpwstr>c440c31b-67b9-4e6d-a9a9-a12f23d7282d</vt:lpwstr>
  </property>
</Properties>
</file>