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09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6296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97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2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663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257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on </a:t>
            </a:r>
            <a:r>
              <a:rPr lang="en-US" altLang="zh-CN" sz="3600" dirty="0"/>
              <a:t>temporary RS for efficient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activation in NR CA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4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8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25 </a:t>
            </a:r>
            <a:r>
              <a:rPr lang="en-US" altLang="zh-CN" b="1" dirty="0"/>
              <a:t>Jan -05 Feb,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R4-2103667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/>
              <a:t>SCell</a:t>
            </a:r>
            <a:r>
              <a:rPr lang="en-US" altLang="zh-CN" sz="2800" dirty="0"/>
              <a:t> being activated is </a:t>
            </a:r>
            <a:r>
              <a:rPr lang="en-US" altLang="zh-CN" sz="2800" u="sng" dirty="0">
                <a:solidFill>
                  <a:srgbClr val="FF0000"/>
                </a:solidFill>
              </a:rPr>
              <a:t>known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/>
              <a:t>and belongs to </a:t>
            </a:r>
            <a:r>
              <a:rPr lang="en-US" altLang="zh-CN" sz="2800" u="sng" dirty="0" smtClean="0">
                <a:solidFill>
                  <a:srgbClr val="00B050"/>
                </a:solidFill>
              </a:rPr>
              <a:t>FR1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measurement cycle is equal to or smaller than </a:t>
            </a:r>
            <a:r>
              <a:rPr lang="en-US" altLang="zh-CN" sz="2400" dirty="0" smtClean="0"/>
              <a:t>160ms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time/frequency 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1 burst </a:t>
            </a:r>
            <a:r>
              <a:rPr lang="en-US" altLang="zh-CN" sz="2000" dirty="0" smtClean="0"/>
              <a:t>(</a:t>
            </a:r>
            <a:r>
              <a:rPr lang="en-US" altLang="zh-CN" sz="2000" dirty="0"/>
              <a:t>FFS on 2 vs. 4 CSI-RS resources</a:t>
            </a:r>
            <a:r>
              <a:rPr lang="en-US" altLang="zh-CN" sz="2000" dirty="0" smtClean="0"/>
              <a:t>) </a:t>
            </a:r>
            <a:r>
              <a:rPr lang="en-US" altLang="zh-CN" sz="2000" dirty="0" smtClean="0"/>
              <a:t>is required</a:t>
            </a:r>
          </a:p>
          <a:p>
            <a:pPr lvl="3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If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measurement cycle is larger than 160ms</a:t>
            </a:r>
            <a:endParaRPr lang="zh-CN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temporary </a:t>
            </a:r>
            <a:r>
              <a:rPr lang="en-US" altLang="zh-CN" sz="2400" dirty="0"/>
              <a:t>RS can be used for </a:t>
            </a:r>
            <a:r>
              <a:rPr lang="en-US" altLang="zh-CN" sz="2400" dirty="0" smtClean="0"/>
              <a:t>AGC</a:t>
            </a:r>
            <a:endParaRPr lang="en-US" altLang="zh-CN" sz="2400" dirty="0"/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1 burst </a:t>
            </a:r>
            <a:r>
              <a:rPr lang="en-US" altLang="zh-CN" sz="2000" dirty="0" smtClean="0"/>
              <a:t>(</a:t>
            </a:r>
            <a:r>
              <a:rPr lang="en-US" altLang="zh-CN" sz="2000" dirty="0"/>
              <a:t>FFS on 2 vs. 4 CSI-RS resources</a:t>
            </a:r>
            <a:r>
              <a:rPr lang="en-US" altLang="zh-CN" sz="2000" dirty="0" smtClean="0"/>
              <a:t>) </a:t>
            </a:r>
            <a:r>
              <a:rPr lang="en-US" altLang="zh-CN" sz="2000" dirty="0" smtClean="0"/>
              <a:t>is required</a:t>
            </a:r>
            <a:endParaRPr lang="zh-CN" altLang="zh-CN" sz="16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temporary RS can be used for time/frequency 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1 separate </a:t>
            </a:r>
            <a:r>
              <a:rPr lang="en-US" altLang="zh-CN" sz="2000" dirty="0"/>
              <a:t>burst </a:t>
            </a:r>
            <a:r>
              <a:rPr lang="en-US" altLang="zh-CN" sz="2000" dirty="0" smtClean="0"/>
              <a:t>(</a:t>
            </a:r>
            <a:r>
              <a:rPr lang="en-US" altLang="zh-CN" sz="2000" dirty="0"/>
              <a:t>FFS on 2 vs. 4 CSI-RS resources</a:t>
            </a:r>
            <a:r>
              <a:rPr lang="en-US" altLang="zh-CN" sz="2000" dirty="0" smtClean="0"/>
              <a:t>) </a:t>
            </a:r>
            <a:r>
              <a:rPr lang="en-US" altLang="zh-CN" sz="2000" dirty="0" smtClean="0"/>
              <a:t>from the one for AGC </a:t>
            </a:r>
            <a:r>
              <a:rPr lang="en-US" altLang="zh-CN" sz="2000" dirty="0"/>
              <a:t>is </a:t>
            </a:r>
            <a:r>
              <a:rPr lang="en-US" altLang="zh-CN" sz="2000" dirty="0" smtClean="0"/>
              <a:t>required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FFS: whether minimum </a:t>
            </a:r>
            <a:r>
              <a:rPr lang="en-US" altLang="zh-CN" sz="2400" dirty="0"/>
              <a:t>gap between the RS symbol(s) for AGC and the RS symbols for time/frequency acquisition </a:t>
            </a:r>
            <a:r>
              <a:rPr lang="en-US" altLang="zh-CN" sz="2400" dirty="0" smtClean="0"/>
              <a:t>is considered </a:t>
            </a:r>
            <a:r>
              <a:rPr lang="en-US" altLang="zh-CN" sz="2400" dirty="0"/>
              <a:t>to account for UE AGC application time </a:t>
            </a:r>
            <a:r>
              <a:rPr lang="en-US" altLang="zh-CN" sz="2400" dirty="0" smtClean="0"/>
              <a:t>delay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The minimum gap length is FFS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>
                <a:solidFill>
                  <a:srgbClr val="FF0000"/>
                </a:solidFill>
              </a:rPr>
              <a:t>unknown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/>
              <a:t>and belongs to </a:t>
            </a:r>
            <a:r>
              <a:rPr lang="en-US" altLang="zh-CN" sz="2800" u="sng" dirty="0">
                <a:solidFill>
                  <a:srgbClr val="00B050"/>
                </a:solidFill>
              </a:rPr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FFS: whether </a:t>
            </a: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time/frequency </a:t>
            </a:r>
            <a:r>
              <a:rPr lang="en-US" altLang="zh-CN" sz="2400" dirty="0"/>
              <a:t>tracking? Or under which condition it can be used </a:t>
            </a:r>
            <a:r>
              <a:rPr lang="en-US" altLang="zh-CN" sz="2400" dirty="0" smtClean="0"/>
              <a:t>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temporary TRS is configured?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it is feasible, how </a:t>
            </a:r>
            <a:r>
              <a:rPr lang="en-US" altLang="zh-CN" sz="2400" dirty="0"/>
              <a:t>many temporary RS bursts are </a:t>
            </a:r>
            <a:r>
              <a:rPr lang="en-US" altLang="zh-CN" sz="2400" dirty="0" smtClean="0"/>
              <a:t>required?</a:t>
            </a:r>
          </a:p>
          <a:p>
            <a:pPr lvl="3"/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9517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568952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>
                <a:solidFill>
                  <a:srgbClr val="FF0000"/>
                </a:solidFill>
              </a:rPr>
              <a:t>unknown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/>
              <a:t>and belongs to </a:t>
            </a:r>
            <a:r>
              <a:rPr lang="en-US" altLang="zh-CN" sz="2800" u="sng" dirty="0">
                <a:solidFill>
                  <a:srgbClr val="00B050"/>
                </a:solidFill>
              </a:rPr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Whether temporary RS can be used for AGC? Or under which condition it can be used?</a:t>
            </a:r>
          </a:p>
          <a:p>
            <a:pPr lvl="1" hangingPunct="0"/>
            <a:r>
              <a:rPr lang="en-US" altLang="zh-CN" sz="1400" dirty="0"/>
              <a:t>Option 1:</a:t>
            </a:r>
            <a:endParaRPr lang="zh-CN" altLang="zh-CN" sz="1200" dirty="0"/>
          </a:p>
          <a:p>
            <a:pPr lvl="2" hangingPunct="0"/>
            <a:r>
              <a:rPr lang="en-US" altLang="zh-CN" sz="1400" dirty="0"/>
              <a:t>-if the power imbalance between the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and activated serving cells in the same band is less than a threshold, no AGC is required.</a:t>
            </a:r>
            <a:endParaRPr lang="zh-CN" altLang="zh-CN" sz="1200" dirty="0"/>
          </a:p>
          <a:p>
            <a:pPr lvl="2" hangingPunct="0"/>
            <a:r>
              <a:rPr lang="en-US" altLang="zh-CN" sz="1400" dirty="0"/>
              <a:t>- if the power imbalance between the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and activated serving cells in the same band is larger than a threshold, 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intra-band continuous CA, UE can perform AGC adjustment based on temporary RS. 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intra-band non-continuous CA, UE shall perform AGC adjustment based on SSB as the coarse timing is not obtained.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inter-band non-continuous CA, UE shall perform AGC adjustment based on SSB as the coarse timing is not obtained. 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1b :</a:t>
            </a:r>
            <a:r>
              <a:rPr lang="en-US" altLang="zh-CN" sz="1200" dirty="0"/>
              <a:t> </a:t>
            </a:r>
            <a:r>
              <a:rPr lang="en-US" altLang="zh-CN" sz="1400" dirty="0"/>
              <a:t>At least for some cases temporary RS is allowed for AGC.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1c: UE might need to know the power level different between SSS and TRS/CRS.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2 : No. Don’t expect using temporary RS for unknown case.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3 ：</a:t>
            </a:r>
            <a:endParaRPr lang="zh-CN" altLang="zh-CN" sz="1200" dirty="0"/>
          </a:p>
          <a:p>
            <a:pPr lvl="2" hangingPunct="0"/>
            <a:r>
              <a:rPr lang="en-GB" altLang="zh-CN" sz="1400" dirty="0"/>
              <a:t>- coarse AGC based on temporary RS </a:t>
            </a:r>
            <a:r>
              <a:rPr lang="en-GB" altLang="zh-CN" sz="1400" dirty="0" err="1"/>
              <a:t>FDM’ed</a:t>
            </a:r>
            <a:r>
              <a:rPr lang="en-GB" altLang="zh-CN" sz="1400" dirty="0"/>
              <a:t> with unknown data is not feasible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- exhaustive cell search based on temporary RS is not feasible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- fine AGC based on temporary RS can be feasible, however, the QCL association for the temporary RS should first be established.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Option 4: After coarse timing acquisition based on SSB, it is feasible to use temporary RS for AGC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5 : UE is not supposed to be required to consider large imbalance between intra-band CA </a:t>
            </a:r>
            <a:r>
              <a:rPr lang="en-US" altLang="zh-CN" sz="1400" dirty="0" smtClean="0"/>
              <a:t>carriers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If </a:t>
            </a:r>
            <a:r>
              <a:rPr lang="en-GB" altLang="zh-CN" sz="2400" dirty="0"/>
              <a:t>the answer to above is “Yes” or “Yes for partial cases”, how many temporary RS bursts are </a:t>
            </a:r>
            <a:r>
              <a:rPr lang="en-GB" altLang="zh-CN" sz="2400" dirty="0" smtClean="0"/>
              <a:t>required?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19239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>
                <a:solidFill>
                  <a:srgbClr val="00B050"/>
                </a:solidFill>
              </a:rPr>
              <a:t>FR2</a:t>
            </a:r>
            <a:endParaRPr lang="en-US" altLang="zh-CN" sz="2800" u="sng" dirty="0">
              <a:solidFill>
                <a:srgbClr val="00B05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there is at least </a:t>
            </a:r>
            <a:r>
              <a:rPr lang="en-US" altLang="zh-CN" sz="2400" dirty="0">
                <a:solidFill>
                  <a:srgbClr val="0000FF"/>
                </a:solidFill>
              </a:rPr>
              <a:t>one active serving cell </a:t>
            </a:r>
            <a:r>
              <a:rPr lang="en-US" altLang="zh-CN" sz="2400" dirty="0"/>
              <a:t>on that FR2 band and </a:t>
            </a:r>
            <a:r>
              <a:rPr lang="en-US" altLang="zh-CN" sz="2400" dirty="0" smtClean="0"/>
              <a:t>temporary RS </a:t>
            </a:r>
            <a:r>
              <a:rPr lang="en-US" altLang="zh-CN" sz="2400" dirty="0"/>
              <a:t>is provided</a:t>
            </a:r>
            <a:r>
              <a:rPr lang="en-US" altLang="zh-CN" sz="2400" dirty="0" smtClean="0"/>
              <a:t>, </a:t>
            </a:r>
            <a:r>
              <a:rPr lang="en-GB" altLang="zh-CN" sz="2400" dirty="0" smtClean="0"/>
              <a:t>temporary </a:t>
            </a:r>
            <a:r>
              <a:rPr lang="en-GB" altLang="zh-CN" sz="2400" dirty="0"/>
              <a:t>RS can be used for </a:t>
            </a:r>
            <a:r>
              <a:rPr lang="en-GB" altLang="zh-CN" sz="2400" dirty="0" smtClean="0"/>
              <a:t>time/ frequency tracking</a:t>
            </a:r>
            <a:endParaRPr lang="en-US" altLang="zh-CN" sz="2400" dirty="0"/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Option 1: 1 burst (2-slot with four CSI-RSs resources) is required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Option 2: 2 bursts are required</a:t>
            </a:r>
          </a:p>
          <a:p>
            <a:pPr lvl="3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target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is </a:t>
            </a:r>
            <a:r>
              <a:rPr lang="en-US" altLang="zh-CN" sz="2400" dirty="0">
                <a:solidFill>
                  <a:srgbClr val="FF0000"/>
                </a:solidFill>
              </a:rPr>
              <a:t>known</a:t>
            </a:r>
            <a:r>
              <a:rPr lang="en-US" altLang="zh-CN" sz="2400" dirty="0"/>
              <a:t> to UE and </a:t>
            </a:r>
            <a:r>
              <a:rPr lang="en-US" altLang="zh-CN" sz="2400" dirty="0">
                <a:solidFill>
                  <a:srgbClr val="0000FF"/>
                </a:solidFill>
              </a:rPr>
              <a:t>no active serving cell </a:t>
            </a:r>
            <a:r>
              <a:rPr lang="en-US" altLang="zh-CN" sz="2400" dirty="0"/>
              <a:t>on that FR2 band, </a:t>
            </a:r>
            <a:r>
              <a:rPr lang="en-US" altLang="zh-CN" sz="2400" dirty="0" smtClean="0"/>
              <a:t>temporary </a:t>
            </a:r>
            <a:r>
              <a:rPr lang="en-US" altLang="zh-CN" sz="2400" dirty="0"/>
              <a:t>RS can be used for fine timing </a:t>
            </a:r>
            <a:r>
              <a:rPr lang="en-US" altLang="zh-CN" sz="2400" dirty="0" smtClean="0"/>
              <a:t>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Option 1: 1 burst (2-slot with four CSI-RSs resources) is required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Option 2: 2 </a:t>
            </a:r>
            <a:r>
              <a:rPr lang="en-US" altLang="zh-CN" sz="2000" dirty="0" smtClean="0"/>
              <a:t>bursts </a:t>
            </a:r>
            <a:r>
              <a:rPr lang="en-US" altLang="zh-CN" sz="2000" dirty="0"/>
              <a:t>are required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9515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>
                <a:solidFill>
                  <a:srgbClr val="00B050"/>
                </a:solidFill>
              </a:rPr>
              <a:t>FR2</a:t>
            </a:r>
            <a:endParaRPr lang="en-US" altLang="zh-CN" sz="2800" u="sng" dirty="0">
              <a:solidFill>
                <a:srgbClr val="00B05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being activated is </a:t>
            </a:r>
            <a:r>
              <a:rPr lang="en-US" altLang="zh-CN" sz="2400" dirty="0">
                <a:solidFill>
                  <a:srgbClr val="FF0000"/>
                </a:solidFill>
              </a:rPr>
              <a:t>unknown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 there </a:t>
            </a:r>
            <a:r>
              <a:rPr lang="en-US" altLang="zh-CN" sz="2400" dirty="0"/>
              <a:t>is </a:t>
            </a:r>
            <a:r>
              <a:rPr lang="en-US" altLang="zh-CN" sz="2400" dirty="0">
                <a:solidFill>
                  <a:srgbClr val="0000FF"/>
                </a:solidFill>
              </a:rPr>
              <a:t>no active serving cell</a:t>
            </a:r>
            <a:r>
              <a:rPr lang="en-US" altLang="zh-CN" sz="2400" dirty="0"/>
              <a:t> on that FR2 band, 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FFS: whether </a:t>
            </a: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AGC?</a:t>
            </a:r>
            <a:r>
              <a:rPr lang="en-US" altLang="zh-CN" sz="2400" dirty="0"/>
              <a:t> Or under which condition it can be used?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If it is feasible, how many temporary RS bursts are required?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FFS: whether temporary RS can be used for </a:t>
            </a:r>
            <a:r>
              <a:rPr lang="en-US" altLang="zh-CN" sz="2400" dirty="0" smtClean="0"/>
              <a:t>time/ frequency tracking? </a:t>
            </a:r>
            <a:r>
              <a:rPr lang="en-US" altLang="zh-CN" sz="2400" dirty="0"/>
              <a:t>Or under which condition it can be used?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If it is feasible, how many temporary RS bursts are required?</a:t>
            </a:r>
          </a:p>
          <a:p>
            <a:pPr lvl="3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263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3200" dirty="0"/>
              <a:t>Answers</a:t>
            </a:r>
            <a:r>
              <a:rPr lang="en-GB" altLang="zh-CN" sz="2800" dirty="0" smtClean="0"/>
              <a:t> </a:t>
            </a:r>
            <a:r>
              <a:rPr lang="en-GB" altLang="zh-CN" sz="2800" dirty="0"/>
              <a:t>to Q2 in LS [R1-2009798</a:t>
            </a:r>
            <a:r>
              <a:rPr lang="en-GB" altLang="zh-CN" sz="2800" dirty="0" smtClean="0"/>
              <a:t>]</a:t>
            </a:r>
          </a:p>
          <a:p>
            <a:pPr lvl="1"/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Most companies think Q2 is for the case that the </a:t>
            </a:r>
            <a:r>
              <a:rPr lang="en-GB" altLang="zh-CN" sz="20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SCell</a:t>
            </a:r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being activated is known and belongs to FR1 and the </a:t>
            </a:r>
            <a:r>
              <a:rPr lang="en-GB" altLang="zh-CN" sz="20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SCell</a:t>
            </a:r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measurement cycle is larger than 160ms</a:t>
            </a:r>
            <a:r>
              <a:rPr lang="en-GB" altLang="zh-CN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Option </a:t>
            </a:r>
            <a:r>
              <a:rPr lang="en-US" altLang="zh-CN" sz="2400" dirty="0" smtClean="0"/>
              <a:t>1: </a:t>
            </a:r>
            <a:r>
              <a:rPr lang="en-US" altLang="zh-CN" sz="2400" dirty="0"/>
              <a:t>UE does not require to receive another RS transmitted also on the other activated serving cell in the same </a:t>
            </a:r>
            <a:r>
              <a:rPr lang="en-US" altLang="zh-CN" sz="2400" dirty="0" smtClean="0"/>
              <a:t>band.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Option2: </a:t>
            </a:r>
            <a:r>
              <a:rPr lang="en-US" altLang="zh-CN" sz="2400" dirty="0"/>
              <a:t>UE expects another RS and/or SSB (burst) is also transmitted on the other activated serving cell, having all the RSs time-aligned within MTRD requirement for intra-band CA.</a:t>
            </a: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5496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3200" dirty="0"/>
              <a:t>Answers</a:t>
            </a:r>
            <a:r>
              <a:rPr lang="en-GB" altLang="zh-CN" sz="2800" dirty="0" smtClean="0"/>
              <a:t> </a:t>
            </a:r>
            <a:r>
              <a:rPr lang="en-GB" altLang="zh-CN" sz="2800" dirty="0"/>
              <a:t>to </a:t>
            </a:r>
            <a:r>
              <a:rPr lang="en-GB" altLang="zh-CN" sz="2800" dirty="0" smtClean="0"/>
              <a:t>Q3 </a:t>
            </a:r>
            <a:r>
              <a:rPr lang="en-GB" altLang="zh-CN" sz="2800" dirty="0"/>
              <a:t>in LS [R1-2009798</a:t>
            </a:r>
            <a:r>
              <a:rPr lang="en-GB" altLang="zh-CN" sz="2800" dirty="0" smtClean="0"/>
              <a:t>]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At least for </a:t>
            </a:r>
            <a:r>
              <a:rPr lang="en-GB" altLang="zh-CN" sz="2400" dirty="0"/>
              <a:t>known </a:t>
            </a:r>
            <a:r>
              <a:rPr lang="en-GB" altLang="zh-CN" sz="2400" dirty="0" err="1"/>
              <a:t>SCell</a:t>
            </a:r>
            <a:r>
              <a:rPr lang="en-GB" altLang="zh-CN" sz="2400" dirty="0"/>
              <a:t> cases, temporary RS can provide reduction on maximum activation </a:t>
            </a:r>
            <a:r>
              <a:rPr lang="en-GB" altLang="zh-CN" sz="2400" dirty="0" smtClean="0"/>
              <a:t>delay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Are there any suggested changes from RAN4 </a:t>
            </a:r>
            <a:r>
              <a:rPr lang="en-US" altLang="zh-CN" sz="2400" dirty="0" smtClean="0"/>
              <a:t>perspective?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Need further discussion</a:t>
            </a:r>
          </a:p>
        </p:txBody>
      </p:sp>
    </p:spTree>
    <p:extLst>
      <p:ext uri="{BB962C8B-B14F-4D97-AF65-F5344CB8AC3E}">
        <p14:creationId xmlns:p14="http://schemas.microsoft.com/office/powerpoint/2010/main" val="40599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14318</TotalTime>
  <Words>868</Words>
  <Application>Microsoft Office PowerPoint</Application>
  <PresentationFormat>全屏显示(4:3)</PresentationFormat>
  <Paragraphs>77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Wingdings</vt:lpstr>
      <vt:lpstr>Office テーマ</vt:lpstr>
      <vt:lpstr>WF on temporary RS for efficient SCell activation in NR CA</vt:lpstr>
      <vt:lpstr>Way Forward</vt:lpstr>
      <vt:lpstr>Way Forward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468</cp:revision>
  <dcterms:created xsi:type="dcterms:W3CDTF">2017-01-18T16:32:26Z</dcterms:created>
  <dcterms:modified xsi:type="dcterms:W3CDTF">2021-02-04T00:54:38Z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(3)skPV6whmn5qBK1oIXFMIn7uV4iXqls82Y8hpmH2O6i993RF9DwYoU/nHpZwP4xd2BSjFFt8l
FBO4k/sr9fTYWUh6law3WqlWIkTiogUdXF9S/5Zp3/A7yrTCkTUn/5qzOdTo7dko8dELtCvd
pX1MKK4pd5yzs5m1R/dRQs75Tbia2ma4AyPfZfBsZGlkN7jgVK+beFNTU3+UX3W1vT7kKXqe
ixcZE1fZTSsHZFzKX8</vt:lpwstr>
  </property>
  <property fmtid="{D5CDD505-2E9C-101B-9397-08002B2CF9AE}" pid="10" name="_2015_ms_pID_7253431">
    <vt:lpwstr>EZCNkRhYHIGD0H2qmi/DmMc0ZZ7yd+2NpHFyW0QXtrWtguAEG61VnP
ilVF2z3GN4jkAo/uKRVYfM8MvjF9hueI3M4r3AstPIkl1XDvD6brT6CbbrTXAqP1a2tBDVBI
puqCaFjuZX4xPl+lbEj9/+9EXkS2dcEo/5R0SaVoKun5GJor1rfSI6JA6g8sQwPb03hCK2hl
SyEhY9+u78u9gAFI1pdw5WlqitA3Tu70khgs</vt:lpwstr>
  </property>
  <property fmtid="{D5CDD505-2E9C-101B-9397-08002B2CF9AE}" pid="11" name="_2015_ms_pID_7253432">
    <vt:lpwstr>WA==</vt:lpwstr>
  </property>
</Properties>
</file>