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302" r:id="rId3"/>
    <p:sldId id="303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61" autoAdjust="0"/>
    <p:restoredTop sz="96066" autoAdjust="0"/>
  </p:normalViewPr>
  <p:slideViewPr>
    <p:cSldViewPr>
      <p:cViewPr varScale="1">
        <p:scale>
          <a:sx n="102" d="100"/>
          <a:sy n="102" d="100"/>
        </p:scale>
        <p:origin x="10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2021/2/4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500742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1853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2021/2/4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2021/2/4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2021/2/4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2021/2/4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2021/2/4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2021/2/4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2021/2/4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2021/2/4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2021/2/4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2021/2/4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2021/2/4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2021/2/4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altLang="zh-CN" sz="4000" b="1" dirty="0" smtClean="0"/>
              <a:t>WF </a:t>
            </a:r>
            <a:r>
              <a:rPr lang="en-GB" altLang="zh-CN" sz="4000" b="1" dirty="0"/>
              <a:t>on FR2 new FWA UE RRM performance requirement</a:t>
            </a:r>
            <a:r>
              <a:rPr lang="en-US" altLang="zh-CN" sz="4000" b="1" dirty="0" smtClean="0"/>
              <a:t>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Huawei, HiSilicon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01148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</a:t>
            </a:r>
            <a:r>
              <a:rPr lang="en-GB" b="1" dirty="0" smtClean="0"/>
              <a:t>98-e </a:t>
            </a:r>
            <a:r>
              <a:rPr lang="en-GB" b="1" dirty="0"/>
              <a:t>	</a:t>
            </a:r>
          </a:p>
          <a:p>
            <a:r>
              <a:rPr lang="en-US" altLang="zh-CN" b="1" dirty="0"/>
              <a:t>Online, </a:t>
            </a:r>
            <a:r>
              <a:rPr lang="en-US" altLang="zh-CN" b="1" dirty="0" smtClean="0"/>
              <a:t>25</a:t>
            </a:r>
            <a:r>
              <a:rPr lang="en-US" altLang="zh-CN" b="1" baseline="30000" dirty="0" smtClean="0"/>
              <a:t>th</a:t>
            </a:r>
            <a:r>
              <a:rPr lang="en-US" altLang="zh-CN" b="1" dirty="0" smtClean="0"/>
              <a:t> Jan – 5</a:t>
            </a:r>
            <a:r>
              <a:rPr lang="en-US" altLang="zh-CN" b="1" baseline="30000" dirty="0" smtClean="0"/>
              <a:t>th</a:t>
            </a:r>
            <a:r>
              <a:rPr lang="en-US" altLang="zh-CN" b="1" dirty="0" smtClean="0"/>
              <a:t> Feb, 2021</a:t>
            </a:r>
            <a:endParaRPr lang="en-US" altLang="zh-CN" b="1" dirty="0"/>
          </a:p>
          <a:p>
            <a:r>
              <a:rPr lang="en-US" altLang="zh-CN" b="1" dirty="0"/>
              <a:t>Agenda: </a:t>
            </a:r>
            <a:r>
              <a:rPr lang="en-US" altLang="zh-CN" b="1" dirty="0" smtClean="0"/>
              <a:t>9.24.3</a:t>
            </a:r>
            <a:endParaRPr lang="en-US" altLang="zh-CN" b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b="1" dirty="0" smtClean="0"/>
              <a:t>R4-2103664</a:t>
            </a:r>
            <a:endParaRPr lang="en-US" altLang="ja-JP" b="1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359532" y="1242040"/>
            <a:ext cx="8532948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2400" b="1" u="sng" dirty="0"/>
              <a:t>Issue 1-1: Band grouping of bands n257 and n258 for UE power class </a:t>
            </a:r>
            <a:r>
              <a:rPr lang="en-GB" altLang="zh-CN" sz="2400" b="1" u="sng" dirty="0" smtClean="0"/>
              <a:t>5</a:t>
            </a:r>
            <a:r>
              <a:rPr lang="en-US" sz="2400" dirty="0" smtClean="0"/>
              <a:t>:</a:t>
            </a:r>
            <a:endParaRPr lang="en-US" sz="2400" dirty="0"/>
          </a:p>
          <a:p>
            <a:pPr marL="742950" lvl="2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altLang="zh-CN" sz="2200" dirty="0"/>
              <a:t>Bands n257 and n258 for UE power class 5 can be defined as the group </a:t>
            </a:r>
            <a:r>
              <a:rPr lang="en-GB" altLang="zh-CN" sz="2200" dirty="0" smtClean="0"/>
              <a:t>K</a:t>
            </a:r>
            <a:endParaRPr lang="en-US" altLang="zh-CN" sz="2200" dirty="0"/>
          </a:p>
          <a:p>
            <a:pPr marL="742950" lvl="2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GB" altLang="zh-CN" sz="2000" dirty="0" smtClean="0"/>
          </a:p>
          <a:p>
            <a:endParaRPr lang="en-US" sz="2400" dirty="0"/>
          </a:p>
          <a:p>
            <a:pPr lvl="1"/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-27384"/>
            <a:ext cx="889248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/>
              <a:t>Agreements on </a:t>
            </a:r>
            <a:r>
              <a:rPr lang="en-GB" sz="2800" b="1" dirty="0" smtClean="0"/>
              <a:t>RRM </a:t>
            </a:r>
            <a:r>
              <a:rPr lang="en-GB" altLang="zh-CN" sz="2800" b="1" dirty="0"/>
              <a:t>Perf </a:t>
            </a:r>
            <a:r>
              <a:rPr lang="en-GB" sz="2800" b="1" dirty="0" smtClean="0"/>
              <a:t>requirements in NR</a:t>
            </a:r>
            <a:r>
              <a:rPr lang="en-GB" altLang="zh-CN" sz="2800" b="1" dirty="0" smtClean="0"/>
              <a:t> 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480552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359532" y="1242040"/>
            <a:ext cx="8532948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2400" b="1" u="sng" dirty="0"/>
              <a:t>Issue 1-2: Minimum SSB_RP values of bands n257 and n258 for UE power class </a:t>
            </a:r>
            <a:r>
              <a:rPr lang="en-GB" altLang="zh-CN" sz="2400" b="1" u="sng" dirty="0" smtClean="0"/>
              <a:t>5</a:t>
            </a:r>
            <a:r>
              <a:rPr lang="en-US" sz="2400" dirty="0" smtClean="0"/>
              <a:t>:</a:t>
            </a:r>
            <a:endParaRPr lang="en-US" sz="2400" dirty="0"/>
          </a:p>
          <a:p>
            <a:pPr marL="742950" lvl="2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altLang="zh-CN" sz="2000" dirty="0"/>
              <a:t>The minimum SSB_RP values for UE power class 5 can be defined based on Table </a:t>
            </a:r>
            <a:r>
              <a:rPr lang="en-GB" altLang="zh-CN" sz="2000" dirty="0" smtClean="0"/>
              <a:t>2</a:t>
            </a:r>
            <a:endParaRPr lang="en-US" altLang="zh-CN" sz="2000" dirty="0"/>
          </a:p>
          <a:p>
            <a:pPr marL="742950" lvl="2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altLang="zh-CN" sz="2000" dirty="0" smtClean="0"/>
          </a:p>
          <a:p>
            <a:pPr marL="742950" lvl="2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GB" altLang="zh-CN" sz="2000" dirty="0" smtClean="0"/>
          </a:p>
          <a:p>
            <a:endParaRPr lang="en-US" sz="2400" dirty="0"/>
          </a:p>
          <a:p>
            <a:pPr lvl="1"/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-27384"/>
            <a:ext cx="889248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b="1" dirty="0"/>
              <a:t>Agreements on </a:t>
            </a:r>
            <a:r>
              <a:rPr lang="en-GB" altLang="zh-CN" sz="2800" b="1" dirty="0"/>
              <a:t>RRM </a:t>
            </a:r>
            <a:r>
              <a:rPr lang="en-GB" altLang="zh-CN" sz="2800" b="1" dirty="0" err="1"/>
              <a:t>P</a:t>
            </a:r>
            <a:r>
              <a:rPr lang="en-GB" altLang="zh-CN" sz="2800" b="1" dirty="0" err="1" smtClean="0"/>
              <a:t>erf</a:t>
            </a:r>
            <a:r>
              <a:rPr lang="en-GB" altLang="zh-CN" sz="2800" b="1" dirty="0" smtClean="0"/>
              <a:t> </a:t>
            </a:r>
            <a:r>
              <a:rPr lang="en-GB" altLang="zh-CN" sz="2800" b="1" dirty="0"/>
              <a:t>requirements </a:t>
            </a:r>
            <a:r>
              <a:rPr lang="en-GB" altLang="zh-CN" sz="2800" b="1" dirty="0" smtClean="0"/>
              <a:t>in NR </a:t>
            </a:r>
            <a:endParaRPr 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1403648" y="2698549"/>
            <a:ext cx="63017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altLang="zh-CN" b="1" dirty="0"/>
              <a:t>Table 2: Minimum SSB_RP values for UE power class 5</a:t>
            </a:r>
            <a:endParaRPr lang="zh-CN" altLang="zh-CN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9430422"/>
              </p:ext>
            </p:extLst>
          </p:nvPr>
        </p:nvGraphicFramePr>
        <p:xfrm>
          <a:off x="1007343" y="3067881"/>
          <a:ext cx="7237326" cy="2133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31374"/>
                <a:gridCol w="831374"/>
                <a:gridCol w="1236121"/>
                <a:gridCol w="1236121"/>
                <a:gridCol w="1551168"/>
                <a:gridCol w="1551168"/>
              </a:tblGrid>
              <a:tr h="0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Case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Direction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Bands for PC5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</a:rPr>
                        <a:t>Refsens</a:t>
                      </a:r>
                      <a:r>
                        <a:rPr lang="en-GB" sz="1400" dirty="0">
                          <a:effectLst/>
                        </a:rPr>
                        <a:t> Diff with PC3 (dB)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Y</a:t>
                      </a:r>
                      <a:r>
                        <a:rPr lang="en-GB" sz="1400" baseline="-25000">
                          <a:effectLst/>
                        </a:rPr>
                        <a:t>PC3 </a:t>
                      </a:r>
                      <a:r>
                        <a:rPr lang="en-GB" sz="1400">
                          <a:effectLst/>
                        </a:rPr>
                        <a:t>/Z</a:t>
                      </a:r>
                      <a:r>
                        <a:rPr lang="en-GB" sz="1400" baseline="-25000">
                          <a:effectLst/>
                        </a:rPr>
                        <a:t>PC3 </a:t>
                      </a:r>
                      <a:r>
                        <a:rPr lang="en-GB" sz="1400">
                          <a:effectLst/>
                        </a:rPr>
                        <a:t>(dB)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Minimum SSB_RP (dBm/120kHz)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0">
                <a:tc rowSpan="4"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Intra-freq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Rx Beam Peak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n257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base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-6.9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base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7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base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-123.4+Y</a:t>
                      </a:r>
                      <a:r>
                        <a:rPr lang="en-GB" sz="1400" baseline="-25000">
                          <a:effectLst/>
                        </a:rPr>
                        <a:t>PC5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n258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base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-7.1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base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7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base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-123.6+Y</a:t>
                      </a:r>
                      <a:r>
                        <a:rPr lang="en-GB" sz="1400" baseline="-25000">
                          <a:effectLst/>
                        </a:rPr>
                        <a:t>PC5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Spherical coverage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n257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base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-11.5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base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7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base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-115.4+Z</a:t>
                      </a:r>
                      <a:r>
                        <a:rPr lang="en-GB" sz="1400" baseline="-25000">
                          <a:effectLst/>
                        </a:rPr>
                        <a:t>PC5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n258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base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-11.7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base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7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base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-115.6+Z</a:t>
                      </a:r>
                      <a:r>
                        <a:rPr lang="en-GB" sz="1400" baseline="-25000" dirty="0">
                          <a:effectLst/>
                        </a:rPr>
                        <a:t>PC5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 rowSpan="4"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Inter-freq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Rx Beam Peak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n257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base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-6.9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base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7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base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-121.4+Y</a:t>
                      </a:r>
                      <a:r>
                        <a:rPr lang="en-GB" sz="1400" baseline="-25000" dirty="0">
                          <a:effectLst/>
                        </a:rPr>
                        <a:t>PC5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n258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base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-7.1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base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7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base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-121.6+Y</a:t>
                      </a:r>
                      <a:r>
                        <a:rPr lang="en-GB" sz="1400" baseline="-25000" dirty="0">
                          <a:effectLst/>
                        </a:rPr>
                        <a:t>PC5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Spherical coverage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n257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base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-11.5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base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7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base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-113.4+Z</a:t>
                      </a:r>
                      <a:r>
                        <a:rPr lang="en-GB" sz="1400" baseline="-25000" dirty="0">
                          <a:effectLst/>
                        </a:rPr>
                        <a:t>PC5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n258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base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-11.7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base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7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base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-113.6+Z</a:t>
                      </a:r>
                      <a:r>
                        <a:rPr lang="en-GB" sz="1400" baseline="-25000" dirty="0">
                          <a:effectLst/>
                        </a:rPr>
                        <a:t>PC5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295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15277</TotalTime>
  <Words>194</Words>
  <Application>Microsoft Office PowerPoint</Application>
  <PresentationFormat>全屏显示(4:3)</PresentationFormat>
  <Paragraphs>62</Paragraphs>
  <Slides>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ＭＳ Ｐゴシック</vt:lpstr>
      <vt:lpstr>宋体</vt:lpstr>
      <vt:lpstr>Arial</vt:lpstr>
      <vt:lpstr>Calibri</vt:lpstr>
      <vt:lpstr>Times New Roman</vt:lpstr>
      <vt:lpstr>Office テーマ</vt:lpstr>
      <vt:lpstr>WF on FR2 new FWA UE RRM performance requirements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Huawei</cp:lastModifiedBy>
  <cp:revision>568</cp:revision>
  <dcterms:created xsi:type="dcterms:W3CDTF">2017-01-18T16:32:26Z</dcterms:created>
  <dcterms:modified xsi:type="dcterms:W3CDTF">2021-02-03T23:31:37Z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2a613ce1-eaed-499c-a840-7a746a79a7b4</vt:lpwstr>
  </property>
  <property fmtid="{D5CDD505-2E9C-101B-9397-08002B2CF9AE}" pid="4" name="CTP_TimeStamp">
    <vt:lpwstr>2019-11-22 16:14:32Z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(3)asAIv/Pgnjm1GFVZkChXzB34oppk6KUFVAn581Eztx6vc6mVynCArG+3dfunX4NGhhqTaZx1
beEwRJFG9SOwGmsOrjWjoZqLPIL7u+YG3AYAV9Z10h2n33R0f/FTgaizOb8ZfB4vP4vLP8rz
sP5w0T6eHcrcUznu3TttWi3V9Ys/FHBLrFwA2Sx7vOq83cAP7eq7x21NMDKBBHtzvpB3xsTv
GWjblYyQiX9eoTeIXa</vt:lpwstr>
  </property>
  <property fmtid="{D5CDD505-2E9C-101B-9397-08002B2CF9AE}" pid="10" name="_2015_ms_pID_7253431">
    <vt:lpwstr>/jpixYp05G/nQw1hlcm3tGxW8Zqcqk9fVDRsWyNjzOVq2lc6ALIjM4
bgWfLgWFXdOz2cGfUEIRJaK8mFGKuO4Z47XM3le79YFUXBsMiKYrn0trjZzztfp34FotmJ6n
udJ2fZjebt2VnoWaHIOpDG3zXKep7dwE2oHUe8kVCC/7izEJGyRThrsSvA5ptp1kNmljk6B6
pUpSTrN4W8at7ABjU6XA44GhU8B7oGDt1nlz</vt:lpwstr>
  </property>
  <property fmtid="{D5CDD505-2E9C-101B-9397-08002B2CF9AE}" pid="11" name="_2015_ms_pID_7253432">
    <vt:lpwstr>8g==</vt:lpwstr>
  </property>
  <property fmtid="{D5CDD505-2E9C-101B-9397-08002B2CF9AE}" pid="12" name="NSCPROP_SA">
    <vt:lpwstr>D:\Project_3GPP\2020_02_RAN4_94\Pre-meeting Study\Rel-16 RRM enh\draft R4-2002251 WF on FR2 inter-band CA requirement_v3.0.pptx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1610951929</vt:lpwstr>
  </property>
</Properties>
</file>