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60" r:id="rId3"/>
    <p:sldId id="277" r:id="rId4"/>
    <p:sldId id="265" r:id="rId5"/>
    <p:sldId id="266" r:id="rId6"/>
    <p:sldId id="267" r:id="rId7"/>
    <p:sldId id="268" r:id="rId8"/>
    <p:sldId id="273" r:id="rId9"/>
    <p:sldId id="281" r:id="rId10"/>
    <p:sldId id="279" r:id="rId11"/>
    <p:sldId id="278" r:id="rId12"/>
    <p:sldId id="280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5CEC87-8BCA-478E-BF47-E71A0E371F03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A9A8D-585C-4225-875D-8472FF1BB9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204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altLang="zh-CN" sz="3600" b="1" dirty="0"/>
              <a:t>WF on performance requirements of CSI-RS based L3 measurement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483768" y="4077072"/>
            <a:ext cx="4320480" cy="936104"/>
          </a:xfrm>
        </p:spPr>
        <p:txBody>
          <a:bodyPr/>
          <a:lstStyle/>
          <a:p>
            <a:r>
              <a:rPr lang="en-US" altLang="zh-CN" dirty="0" smtClean="0"/>
              <a:t>CATT/OPPO</a:t>
            </a:r>
            <a:endParaRPr lang="zh-CN" altLang="en-US" dirty="0"/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23528" y="260648"/>
            <a:ext cx="8496944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altLang="zh-CN" sz="2400" b="1" dirty="0"/>
              <a:t>3GPP TSG-RAN WG4 Meeting #</a:t>
            </a:r>
            <a:r>
              <a:rPr lang="en-GB" altLang="zh-CN" sz="2400" b="1" dirty="0" smtClean="0"/>
              <a:t>98e</a:t>
            </a:r>
            <a:r>
              <a:rPr lang="en-GB" altLang="zh-CN" sz="2400" b="1" dirty="0"/>
              <a:t>	           		   R4-2103630 </a:t>
            </a:r>
            <a:r>
              <a:rPr lang="en-GB" altLang="zh-CN" sz="2400" b="1" dirty="0" smtClean="0"/>
              <a:t>Electronic Meeting, </a:t>
            </a:r>
            <a:r>
              <a:rPr lang="en-US" altLang="zh-CN" sz="2400" b="1" dirty="0"/>
              <a:t>25 Jan. – 5 </a:t>
            </a:r>
            <a:r>
              <a:rPr lang="en-US" altLang="zh-CN" sz="2400" b="1" dirty="0" smtClean="0"/>
              <a:t>Feb</a:t>
            </a:r>
            <a:r>
              <a:rPr lang="en-GB" altLang="zh-CN" sz="2400" b="1" dirty="0" smtClean="0"/>
              <a:t>., 2021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71435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Test cases for CSI-RS based L3 measurement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zh-CN" altLang="zh-CN" dirty="0"/>
              <a:t>Sub-topic 1-1: Whether to introduce test case for FDD mode</a:t>
            </a:r>
          </a:p>
          <a:p>
            <a:pPr lvl="1"/>
            <a:r>
              <a:rPr lang="en-GB" altLang="zh-CN" dirty="0" smtClean="0"/>
              <a:t>Option </a:t>
            </a:r>
            <a:r>
              <a:rPr lang="en-GB" altLang="zh-CN" dirty="0"/>
              <a:t>1: No (Qualcomm, OPPO, vivo, MTK, </a:t>
            </a:r>
            <a:r>
              <a:rPr lang="en-GB" altLang="zh-CN" dirty="0" err="1"/>
              <a:t>Xiaomi</a:t>
            </a:r>
            <a:r>
              <a:rPr lang="en-GB" altLang="zh-CN" dirty="0"/>
              <a:t>, CATT)</a:t>
            </a:r>
            <a:endParaRPr lang="zh-CN" altLang="zh-CN" dirty="0"/>
          </a:p>
          <a:p>
            <a:pPr lvl="1"/>
            <a:r>
              <a:rPr lang="en-GB" altLang="zh-CN" dirty="0" smtClean="0"/>
              <a:t>Option </a:t>
            </a:r>
            <a:r>
              <a:rPr lang="en-GB" altLang="zh-CN" dirty="0"/>
              <a:t>2: Yes (Huawei, CATT, Nokia, </a:t>
            </a:r>
            <a:r>
              <a:rPr lang="en-GB" altLang="zh-CN" dirty="0" smtClean="0"/>
              <a:t>Apple, CMCC)</a:t>
            </a:r>
            <a:endParaRPr lang="zh-CN" altLang="zh-CN" dirty="0"/>
          </a:p>
          <a:p>
            <a:pPr lvl="2"/>
            <a:r>
              <a:rPr lang="en-GB" altLang="zh-CN" dirty="0" smtClean="0"/>
              <a:t>If </a:t>
            </a:r>
            <a:r>
              <a:rPr lang="en-GB" altLang="zh-CN" dirty="0"/>
              <a:t>option 2 was agreed, FFS time offset for FDD mode (e.g., CP, 3ms or others)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3963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Test cases for CSI-RS based L3 measurement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2" indent="-457200"/>
            <a:r>
              <a:rPr lang="zh-CN" altLang="zh-CN" sz="3200" dirty="0"/>
              <a:t>Sub-topic 1-2: DRX configuration for Test Cases with DRX</a:t>
            </a:r>
            <a:endParaRPr lang="en-US" altLang="zh-CN" sz="3200" dirty="0"/>
          </a:p>
          <a:p>
            <a:r>
              <a:rPr lang="en-US" altLang="zh-CN" dirty="0" smtClean="0"/>
              <a:t>DRX configuration for test cases: </a:t>
            </a:r>
            <a:endParaRPr lang="zh-CN" altLang="zh-CN" dirty="0"/>
          </a:p>
          <a:p>
            <a:pPr lvl="1"/>
            <a:r>
              <a:rPr lang="en-US" altLang="zh-CN" dirty="0"/>
              <a:t>320ms (DRX.5 in A.3.3) for FR1</a:t>
            </a:r>
            <a:endParaRPr lang="zh-CN" altLang="zh-CN" dirty="0"/>
          </a:p>
          <a:p>
            <a:pPr lvl="1"/>
            <a:r>
              <a:rPr lang="en-US" altLang="zh-CN" dirty="0"/>
              <a:t>40ms (DRX.1 in A.3.3) for FR2 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386780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Test cases for CSI-RS based L3 measurement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Sub-topic 1-3: Time offset configuration</a:t>
            </a:r>
          </a:p>
          <a:p>
            <a:pPr lvl="1" hangingPunct="0"/>
            <a:r>
              <a:rPr lang="en-GB" altLang="zh-CN" dirty="0" smtClean="0"/>
              <a:t>the timing offset between </a:t>
            </a:r>
            <a:r>
              <a:rPr lang="en-US" altLang="zh-CN" dirty="0" smtClean="0"/>
              <a:t>cells</a:t>
            </a:r>
            <a:r>
              <a:rPr lang="en-GB" altLang="zh-CN" dirty="0" smtClean="0"/>
              <a:t> in test </a:t>
            </a:r>
            <a:r>
              <a:rPr lang="en-US" altLang="zh-CN" dirty="0" smtClean="0"/>
              <a:t>cases </a:t>
            </a:r>
            <a:r>
              <a:rPr lang="en-GB" altLang="zh-CN" dirty="0" smtClean="0"/>
              <a:t>is </a:t>
            </a:r>
            <a:r>
              <a:rPr lang="en-GB" altLang="zh-CN" dirty="0" smtClean="0"/>
              <a:t>[TBD].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4907432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252520" cy="1143000"/>
          </a:xfrm>
        </p:spPr>
        <p:txBody>
          <a:bodyPr>
            <a:normAutofit fontScale="90000"/>
          </a:bodyPr>
          <a:lstStyle/>
          <a:p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CSI-RSRP and CSI-RSRQ measurement accuracy requirements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Background: </a:t>
            </a:r>
          </a:p>
          <a:p>
            <a:r>
              <a:rPr lang="en-US" altLang="zh-CN" dirty="0" smtClean="0"/>
              <a:t>Agreements in RAN4#97e</a:t>
            </a:r>
          </a:p>
          <a:p>
            <a:pPr lvl="1"/>
            <a:r>
              <a:rPr lang="zh-CN" altLang="zh-CN" dirty="0"/>
              <a:t>Specify the following L3 CSI-RSRP measurement accuracy requirements</a:t>
            </a:r>
          </a:p>
          <a:p>
            <a:pPr lvl="2"/>
            <a:r>
              <a:rPr lang="zh-CN" altLang="zh-CN" dirty="0"/>
              <a:t>Case 1: the timing offset between the </a:t>
            </a:r>
            <a:r>
              <a:rPr lang="zh-CN" altLang="zh-CN" u="sng" dirty="0"/>
              <a:t>reference measurement timing </a:t>
            </a:r>
            <a:r>
              <a:rPr lang="zh-CN" altLang="zh-CN" dirty="0"/>
              <a:t>and the target CSI-RS in one layer is smaller or equal to [CP]</a:t>
            </a:r>
          </a:p>
          <a:p>
            <a:pPr lvl="3"/>
            <a:r>
              <a:rPr lang="zh-CN" altLang="zh-CN" dirty="0"/>
              <a:t>FFS: Reuse the accuracy requirements of SS-RSRP</a:t>
            </a:r>
          </a:p>
          <a:p>
            <a:pPr lvl="3"/>
            <a:r>
              <a:rPr lang="zh-CN" altLang="zh-CN" dirty="0"/>
              <a:t>FFS on whether gNB needs to know that the timing offset is smaller or equal to CP and how to provide such information if needed</a:t>
            </a:r>
          </a:p>
          <a:p>
            <a:pPr lvl="2"/>
            <a:r>
              <a:rPr lang="zh-CN" altLang="zh-CN" dirty="0"/>
              <a:t>FFS: Case 2: the timing offset between the </a:t>
            </a:r>
            <a:r>
              <a:rPr lang="zh-CN" altLang="zh-CN" u="sng" dirty="0"/>
              <a:t>reference measurement timing</a:t>
            </a:r>
            <a:r>
              <a:rPr lang="zh-CN" altLang="zh-CN" dirty="0"/>
              <a:t> and the target CSI-RS in one layer is larger than [CP]</a:t>
            </a:r>
          </a:p>
          <a:p>
            <a:pPr lvl="2"/>
            <a:r>
              <a:rPr lang="en-GB" altLang="zh-CN" dirty="0"/>
              <a:t>Reference measurement timing </a:t>
            </a:r>
            <a:r>
              <a:rPr lang="en-GB" altLang="zh-CN" u="sng" dirty="0"/>
              <a:t>for one layer</a:t>
            </a:r>
            <a:r>
              <a:rPr lang="en-GB" altLang="zh-CN" dirty="0"/>
              <a:t> is the </a:t>
            </a:r>
            <a:endParaRPr lang="zh-CN" altLang="zh-CN" dirty="0"/>
          </a:p>
          <a:p>
            <a:pPr lvl="3"/>
            <a:r>
              <a:rPr lang="zh-CN" altLang="zh-CN" dirty="0"/>
              <a:t>Intra-frequency case: Serving cell timing</a:t>
            </a:r>
          </a:p>
          <a:p>
            <a:pPr lvl="3"/>
            <a:r>
              <a:rPr lang="zh-CN" altLang="zh-CN" dirty="0"/>
              <a:t>Inter-frequency case: Up to UE implementation and shall be </a:t>
            </a:r>
            <a:r>
              <a:rPr lang="zh-CN" altLang="zh-CN" u="sng" dirty="0"/>
              <a:t>based on</a:t>
            </a:r>
            <a:r>
              <a:rPr lang="zh-CN" altLang="zh-CN" dirty="0"/>
              <a:t> the timing of one of the target cells</a:t>
            </a:r>
          </a:p>
          <a:p>
            <a:pPr lvl="4"/>
            <a:r>
              <a:rPr lang="zh-CN" altLang="zh-CN" dirty="0"/>
              <a:t>Note: UE may use a single or multiple reference measurement timings for different measurements on different symbols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1016334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252520" cy="1143000"/>
          </a:xfrm>
        </p:spPr>
        <p:txBody>
          <a:bodyPr>
            <a:normAutofit fontScale="90000"/>
          </a:bodyPr>
          <a:lstStyle/>
          <a:p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CSI-RSRP and CSI-RSRQ measurement accuracy requirements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556792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en-GB" altLang="zh-CN" dirty="0"/>
              <a:t>Issue 2-1-1: The upper bound of timing offset for case </a:t>
            </a:r>
            <a:r>
              <a:rPr lang="en-GB" altLang="zh-CN" dirty="0" smtClean="0"/>
              <a:t>1</a:t>
            </a:r>
            <a:endParaRPr lang="en-GB" altLang="zh-CN" dirty="0"/>
          </a:p>
          <a:p>
            <a:pPr lvl="1"/>
            <a:r>
              <a:rPr lang="en-US" altLang="zh-CN" dirty="0"/>
              <a:t>For CSI-RSRP and CSI-RSRQ the upper bound of timing offset for case 1 is TBD</a:t>
            </a:r>
            <a:endParaRPr lang="zh-CN" altLang="zh-CN" dirty="0"/>
          </a:p>
          <a:p>
            <a:pPr lvl="2"/>
            <a:r>
              <a:rPr lang="en-US" altLang="zh-CN" dirty="0"/>
              <a:t>Option 1: 1 CP</a:t>
            </a:r>
            <a:endParaRPr lang="zh-CN" altLang="zh-CN" dirty="0"/>
          </a:p>
          <a:p>
            <a:pPr lvl="2"/>
            <a:r>
              <a:rPr lang="en-US" altLang="zh-CN" dirty="0"/>
              <a:t>Option 2: 0.9 CP</a:t>
            </a:r>
            <a:endParaRPr lang="zh-CN" altLang="zh-CN" dirty="0"/>
          </a:p>
          <a:p>
            <a:pPr lvl="1"/>
            <a:r>
              <a:rPr lang="en-US" altLang="zh-CN" dirty="0"/>
              <a:t>Companies are encouraged to bring additional simulation results for different values of timing offset and evaluate both positive and negative timing offsets.</a:t>
            </a:r>
            <a:endParaRPr lang="zh-CN" altLang="zh-CN" dirty="0"/>
          </a:p>
          <a:p>
            <a:pPr lvl="1"/>
            <a:r>
              <a:rPr lang="en-US" altLang="zh-CN" dirty="0"/>
              <a:t>Note: the timing offset value in the test cases can be specified in []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9875839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252520" cy="1143000"/>
          </a:xfrm>
        </p:spPr>
        <p:txBody>
          <a:bodyPr>
            <a:normAutofit fontScale="90000"/>
          </a:bodyPr>
          <a:lstStyle/>
          <a:p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CSI-RSRP and CSI-RSRQ measurement accuracy requirements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25963"/>
          </a:xfrm>
        </p:spPr>
        <p:txBody>
          <a:bodyPr>
            <a:normAutofit/>
          </a:bodyPr>
          <a:lstStyle/>
          <a:p>
            <a:r>
              <a:rPr lang="en-GB" altLang="zh-CN" dirty="0"/>
              <a:t>Issue 2-1-2: The CSI-RSRP </a:t>
            </a:r>
            <a:r>
              <a:rPr lang="en-GB" altLang="zh-CN" dirty="0" smtClean="0"/>
              <a:t>and CSI-RSRQ measurement </a:t>
            </a:r>
            <a:r>
              <a:rPr lang="en-GB" altLang="zh-CN" dirty="0"/>
              <a:t>accuracy requirements for case </a:t>
            </a:r>
            <a:r>
              <a:rPr lang="en-GB" altLang="zh-CN" dirty="0" smtClean="0"/>
              <a:t>1</a:t>
            </a:r>
            <a:endParaRPr lang="zh-CN" altLang="zh-CN" dirty="0"/>
          </a:p>
          <a:p>
            <a:pPr lvl="1"/>
            <a:r>
              <a:rPr lang="en-GB" altLang="zh-CN" dirty="0" smtClean="0"/>
              <a:t>Reuse </a:t>
            </a:r>
            <a:r>
              <a:rPr lang="en-GB" altLang="zh-CN" dirty="0"/>
              <a:t>the accuracy requirements of SS-RSRP and SS-RSRQ measurement.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0303677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252520" cy="1143000"/>
          </a:xfrm>
        </p:spPr>
        <p:txBody>
          <a:bodyPr>
            <a:normAutofit fontScale="90000"/>
          </a:bodyPr>
          <a:lstStyle/>
          <a:p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CSI-RS based measurement 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accuracy requirements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>
            <a:normAutofit/>
          </a:bodyPr>
          <a:lstStyle/>
          <a:p>
            <a:r>
              <a:rPr lang="en-GB" altLang="zh-CN" dirty="0"/>
              <a:t>Issue 2-1-3: Whether to define CSI-RS </a:t>
            </a:r>
            <a:r>
              <a:rPr lang="en-GB" altLang="zh-CN" dirty="0" smtClean="0"/>
              <a:t>measurement </a:t>
            </a:r>
            <a:r>
              <a:rPr lang="en-GB" altLang="zh-CN" dirty="0"/>
              <a:t>accuracy requirements for case </a:t>
            </a:r>
            <a:r>
              <a:rPr lang="en-GB" altLang="zh-CN" dirty="0" smtClean="0"/>
              <a:t>2</a:t>
            </a:r>
            <a:endParaRPr lang="zh-CN" altLang="zh-CN" dirty="0"/>
          </a:p>
          <a:p>
            <a:pPr lvl="1"/>
            <a:r>
              <a:rPr lang="en-GB" altLang="zh-CN" dirty="0" smtClean="0"/>
              <a:t>Do </a:t>
            </a:r>
            <a:r>
              <a:rPr lang="en-GB" altLang="zh-CN" dirty="0"/>
              <a:t>not define CSI-RS </a:t>
            </a:r>
            <a:r>
              <a:rPr lang="en-GB" altLang="zh-CN" dirty="0" smtClean="0"/>
              <a:t>measurement </a:t>
            </a:r>
            <a:r>
              <a:rPr lang="en-GB" altLang="zh-CN" dirty="0"/>
              <a:t>accuracy requirements for case 2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2214717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252520" cy="1143000"/>
          </a:xfrm>
        </p:spPr>
        <p:txBody>
          <a:bodyPr>
            <a:noAutofit/>
          </a:bodyPr>
          <a:lstStyle/>
          <a:p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CSI-RS based measurement accuracy requirements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dirty="0"/>
              <a:t>Issue 2-1-6: Whether </a:t>
            </a:r>
            <a:r>
              <a:rPr lang="en-GB" altLang="zh-CN" dirty="0" err="1"/>
              <a:t>gNB</a:t>
            </a:r>
            <a:r>
              <a:rPr lang="en-GB" altLang="zh-CN" dirty="0"/>
              <a:t> need to know the timing </a:t>
            </a:r>
            <a:r>
              <a:rPr lang="en-GB" altLang="zh-CN" dirty="0" smtClean="0"/>
              <a:t>offset</a:t>
            </a:r>
            <a:endParaRPr lang="zh-CN" altLang="zh-CN" dirty="0"/>
          </a:p>
          <a:p>
            <a:pPr lvl="1"/>
            <a:r>
              <a:rPr lang="en-US" altLang="zh-CN" dirty="0" err="1" smtClean="0"/>
              <a:t>gNB</a:t>
            </a:r>
            <a:r>
              <a:rPr lang="en-US" altLang="zh-CN" dirty="0" smtClean="0"/>
              <a:t> </a:t>
            </a:r>
            <a:r>
              <a:rPr lang="en-US" altLang="zh-CN" dirty="0"/>
              <a:t>does not need to know the exact timing offset. </a:t>
            </a:r>
            <a:endParaRPr lang="en-US" altLang="zh-CN" dirty="0" smtClean="0"/>
          </a:p>
          <a:p>
            <a:pPr lvl="1"/>
            <a:r>
              <a:rPr lang="en-US" altLang="zh-CN" dirty="0"/>
              <a:t>No feedback signaling is needed. 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9772249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252520" cy="1143000"/>
          </a:xfrm>
        </p:spPr>
        <p:txBody>
          <a:bodyPr>
            <a:noAutofit/>
          </a:bodyPr>
          <a:lstStyle/>
          <a:p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CSI-RS based measurement accuracy requirements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dirty="0"/>
              <a:t>Issue 2-1-8: UE behaviour when the timing offset is beyond the threshold defined </a:t>
            </a:r>
            <a:r>
              <a:rPr lang="en-GB" altLang="zh-CN" dirty="0" smtClean="0"/>
              <a:t>above</a:t>
            </a:r>
            <a:endParaRPr lang="zh-CN" altLang="zh-CN" dirty="0"/>
          </a:p>
          <a:p>
            <a:pPr lvl="1"/>
            <a:r>
              <a:rPr lang="en-US" altLang="zh-CN" dirty="0" smtClean="0"/>
              <a:t>UE </a:t>
            </a:r>
            <a:r>
              <a:rPr lang="en-US" altLang="zh-CN" dirty="0"/>
              <a:t>is not required to meet the requirements </a:t>
            </a:r>
            <a:r>
              <a:rPr lang="en-GB" altLang="zh-CN" dirty="0"/>
              <a:t>if the timing difference exceeds </a:t>
            </a:r>
            <a:r>
              <a:rPr lang="en-US" altLang="zh-CN" dirty="0"/>
              <a:t>[</a:t>
            </a:r>
            <a:r>
              <a:rPr lang="en-GB" altLang="zh-CN" dirty="0" smtClean="0"/>
              <a:t>CP]. </a:t>
            </a:r>
          </a:p>
        </p:txBody>
      </p:sp>
    </p:spTree>
    <p:extLst>
      <p:ext uri="{BB962C8B-B14F-4D97-AF65-F5344CB8AC3E}">
        <p14:creationId xmlns:p14="http://schemas.microsoft.com/office/powerpoint/2010/main" val="35861286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252520" cy="1143000"/>
          </a:xfrm>
        </p:spPr>
        <p:txBody>
          <a:bodyPr>
            <a:noAutofit/>
          </a:bodyPr>
          <a:lstStyle/>
          <a:p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CSI-SINR 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accuracy requirements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268760"/>
            <a:ext cx="8229600" cy="4525963"/>
          </a:xfrm>
        </p:spPr>
        <p:txBody>
          <a:bodyPr>
            <a:normAutofit/>
          </a:bodyPr>
          <a:lstStyle/>
          <a:p>
            <a:r>
              <a:rPr lang="en-GB" altLang="zh-CN" dirty="0"/>
              <a:t>Issue 2-3-1: The upper limit of </a:t>
            </a:r>
            <a:r>
              <a:rPr lang="en-GB" altLang="zh-CN" dirty="0" err="1"/>
              <a:t>Es</a:t>
            </a:r>
            <a:r>
              <a:rPr lang="en-GB" altLang="zh-CN" dirty="0"/>
              <a:t>/</a:t>
            </a:r>
            <a:r>
              <a:rPr lang="en-GB" altLang="zh-CN" dirty="0" err="1"/>
              <a:t>Iot</a:t>
            </a:r>
            <a:r>
              <a:rPr lang="en-GB" altLang="zh-CN" dirty="0"/>
              <a:t> for CSI-SINR </a:t>
            </a:r>
            <a:r>
              <a:rPr lang="en-GB" altLang="zh-CN" dirty="0" smtClean="0"/>
              <a:t>measurement </a:t>
            </a:r>
            <a:r>
              <a:rPr lang="en-GB" altLang="zh-CN" dirty="0"/>
              <a:t>with timing offset(T</a:t>
            </a:r>
            <a:r>
              <a:rPr lang="zh-CN" altLang="zh-CN" baseline="-25000" dirty="0"/>
              <a:t>△</a:t>
            </a:r>
            <a:r>
              <a:rPr lang="en-GB" altLang="zh-CN" dirty="0" smtClean="0"/>
              <a:t>)</a:t>
            </a:r>
          </a:p>
          <a:p>
            <a:pPr lvl="2"/>
            <a:r>
              <a:rPr lang="en-US" altLang="zh-CN" dirty="0" smtClean="0"/>
              <a:t>Option </a:t>
            </a:r>
            <a:r>
              <a:rPr lang="en-US" altLang="zh-CN" dirty="0"/>
              <a:t>1: </a:t>
            </a:r>
            <a:r>
              <a:rPr lang="en-US" altLang="zh-CN" dirty="0" err="1"/>
              <a:t>Es</a:t>
            </a:r>
            <a:r>
              <a:rPr lang="en-US" altLang="zh-CN" dirty="0"/>
              <a:t>/</a:t>
            </a:r>
            <a:r>
              <a:rPr lang="en-US" altLang="zh-CN" dirty="0" err="1"/>
              <a:t>Iot</a:t>
            </a:r>
            <a:r>
              <a:rPr lang="en-US" altLang="zh-CN" dirty="0"/>
              <a:t> </a:t>
            </a:r>
            <a:r>
              <a:rPr lang="zh-CN" altLang="zh-CN" dirty="0"/>
              <a:t>≤ </a:t>
            </a:r>
            <a:r>
              <a:rPr lang="en-US" altLang="zh-CN" dirty="0"/>
              <a:t>[10] dB for the case that timing offset is within CP. </a:t>
            </a:r>
            <a:endParaRPr lang="zh-CN" altLang="zh-CN" dirty="0"/>
          </a:p>
          <a:p>
            <a:pPr lvl="2"/>
            <a:r>
              <a:rPr lang="en-US" altLang="zh-CN" dirty="0"/>
              <a:t>Option 2: </a:t>
            </a:r>
            <a:r>
              <a:rPr lang="en-US" altLang="zh-CN" dirty="0" err="1"/>
              <a:t>Es</a:t>
            </a:r>
            <a:r>
              <a:rPr lang="en-US" altLang="zh-CN" dirty="0"/>
              <a:t>/</a:t>
            </a:r>
            <a:r>
              <a:rPr lang="en-US" altLang="zh-CN" dirty="0" err="1"/>
              <a:t>Iot</a:t>
            </a:r>
            <a:r>
              <a:rPr lang="en-US" altLang="zh-CN" dirty="0"/>
              <a:t> </a:t>
            </a:r>
            <a:r>
              <a:rPr lang="zh-CN" altLang="zh-CN" dirty="0"/>
              <a:t>≤ </a:t>
            </a:r>
            <a:r>
              <a:rPr lang="en-US" altLang="zh-CN" dirty="0"/>
              <a:t>[18] dB for the case that timing offset is within CP/2. 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3245604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CSI-SINR accuracy requirements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Issue 2-3-2: The CSI-SINR measurement accuracy requirements under the condition in issue </a:t>
            </a:r>
            <a:r>
              <a:rPr lang="en-US" altLang="zh-CN" dirty="0" smtClean="0"/>
              <a:t>2-3-1</a:t>
            </a:r>
            <a:endParaRPr lang="en-US" altLang="zh-CN" dirty="0"/>
          </a:p>
          <a:p>
            <a:pPr lvl="1"/>
            <a:r>
              <a:rPr lang="en-US" altLang="zh-CN" dirty="0" smtClean="0"/>
              <a:t>Reuse </a:t>
            </a:r>
            <a:r>
              <a:rPr lang="en-US" altLang="zh-CN" dirty="0"/>
              <a:t>the accuracy requirements of SS-SINR measurement. 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02267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1940</TotalTime>
  <Words>621</Words>
  <Application>Microsoft Office PowerPoint</Application>
  <PresentationFormat>全屏显示(4:3)</PresentationFormat>
  <Paragraphs>55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WF on performance requirements of CSI-RS based L3 measurement</vt:lpstr>
      <vt:lpstr>CSI-RSRP and CSI-RSRQ measurement accuracy requirements</vt:lpstr>
      <vt:lpstr>CSI-RSRP and CSI-RSRQ measurement accuracy requirements</vt:lpstr>
      <vt:lpstr>CSI-RSRP and CSI-RSRQ measurement accuracy requirements</vt:lpstr>
      <vt:lpstr>CSI-RS based measurement accuracy requirements</vt:lpstr>
      <vt:lpstr>CSI-RS based measurement accuracy requirements</vt:lpstr>
      <vt:lpstr>CSI-RS based measurement accuracy requirements</vt:lpstr>
      <vt:lpstr>CSI-SINR accuracy requirements</vt:lpstr>
      <vt:lpstr>CSI-SINR accuracy requirements</vt:lpstr>
      <vt:lpstr>Test cases for CSI-RS based L3 measurement</vt:lpstr>
      <vt:lpstr>Test cases for CSI-RS based L3 measurement</vt:lpstr>
      <vt:lpstr>Test cases for CSI-RS based L3 measurement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CSI-RS configuration and intra/inter-frequency measurements definition for CSI-RS based L3 measurement</dc:title>
  <dc:creator>陶旭华</dc:creator>
  <cp:lastModifiedBy>CATT</cp:lastModifiedBy>
  <cp:revision>149</cp:revision>
  <dcterms:created xsi:type="dcterms:W3CDTF">2020-03-03T06:21:43Z</dcterms:created>
  <dcterms:modified xsi:type="dcterms:W3CDTF">2021-02-03T16:14:57Z</dcterms:modified>
</cp:coreProperties>
</file>