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6" r:id="rId4"/>
    <p:sldId id="267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0F0468-B02C-4295-B720-637FD8201254}" v="5" dt="2021-02-03T23:23:21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78" autoAdjust="0"/>
    <p:restoredTop sz="94660"/>
  </p:normalViewPr>
  <p:slideViewPr>
    <p:cSldViewPr snapToGrid="0">
      <p:cViewPr>
        <p:scale>
          <a:sx n="62" d="100"/>
          <a:sy n="62" d="100"/>
        </p:scale>
        <p:origin x="72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736" y="1502507"/>
            <a:ext cx="10363200" cy="23876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WF on R16 NR RRM enhancements - BWP switching on multiple CCs, UL spatial info switch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Intel Corporation, Apple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#98-e                            	            								              </a:t>
            </a:r>
            <a:r>
              <a:rPr lang="en-US" b="1" dirty="0"/>
              <a:t>R4-2103619</a:t>
            </a:r>
            <a:endParaRPr lang="en-US" altLang="zh-CN" b="1" dirty="0"/>
          </a:p>
          <a:p>
            <a:r>
              <a:rPr lang="en-US" altLang="zh-CN" b="1" dirty="0"/>
              <a:t>Electronic Meeting, 25, Jan-05, Feb. , 2021</a:t>
            </a:r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021AB-A9CD-49B9-8F3E-D2F227DA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BWP switching on multiple CCs in core part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AB267-A288-44A5-95C0-49D84B742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1124"/>
            <a:ext cx="10515600" cy="50548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/>
              <a:t>Issue 1-1-1: Scenario for RRC based BWP switch on multiple CCs</a:t>
            </a:r>
            <a:endParaRPr lang="en-US" dirty="0"/>
          </a:p>
          <a:p>
            <a:pPr lvl="1"/>
            <a:r>
              <a:rPr lang="en-GB" dirty="0"/>
              <a:t>Wait for the feedback from RAN2.</a:t>
            </a:r>
            <a:endParaRPr lang="en-US" dirty="0"/>
          </a:p>
          <a:p>
            <a:pPr lvl="2"/>
            <a:endParaRPr lang="en-GB" sz="2400" dirty="0"/>
          </a:p>
          <a:p>
            <a:pPr marL="0" lvl="2" indent="0">
              <a:spcBef>
                <a:spcPts val="1000"/>
              </a:spcBef>
              <a:buNone/>
            </a:pPr>
            <a:r>
              <a:rPr lang="en-GB" sz="2800" b="1" u="sng" dirty="0"/>
              <a:t>Issue 1-1-2: Clarification for N for DCI-based simultaneous BWP switch on multiple CCs</a:t>
            </a:r>
            <a:endParaRPr lang="en-GB" sz="2800" dirty="0"/>
          </a:p>
          <a:p>
            <a:pPr lvl="1"/>
            <a:r>
              <a:rPr lang="en-GB" dirty="0"/>
              <a:t>A clarification is added to the description of N</a:t>
            </a:r>
            <a:r>
              <a:rPr lang="en-US" dirty="0"/>
              <a:t>:</a:t>
            </a:r>
          </a:p>
          <a:p>
            <a:pPr lvl="2"/>
            <a:r>
              <a:rPr lang="en-GB" dirty="0"/>
              <a:t>The number of CCs, N, on which the UE can simultaneously switch BWPs, while still meeting the requirements, if any, related to allocations on downlink, uplink, or transmission of HARQ-ACK, depend on the UE reported capabilities related to BWP switching, the network configuration and the BWP switch method.</a:t>
            </a:r>
          </a:p>
          <a:p>
            <a:pPr lvl="1"/>
            <a:endParaRPr lang="en-US" strike="sngStrike" dirty="0"/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155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44A3F-CA96-47DD-9D76-3B508995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9826375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BWP switching on multiple CCs in performance part(1)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3CEE2-FAF6-4D76-A672-FC8F73C5FE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600" b="1" u="sng" dirty="0"/>
              <a:t>Issue 3-1-1: Whether to define DCI/Timer based FR1+FR2 simultaneous BWP switch test case</a:t>
            </a:r>
            <a:endParaRPr lang="en-US" sz="2600" dirty="0"/>
          </a:p>
          <a:p>
            <a:pPr hangingPunct="0">
              <a:lnSpc>
                <a:spcPct val="100000"/>
              </a:lnSpc>
            </a:pPr>
            <a:r>
              <a:rPr lang="en-US" sz="2400" dirty="0"/>
              <a:t>Do not define DCI/Timer based FR1+FR2 simultaneous BWP switch test case</a:t>
            </a:r>
          </a:p>
          <a:p>
            <a:pPr marL="0" indent="0">
              <a:buNone/>
            </a:pPr>
            <a:endParaRPr lang="en-GB" sz="2600" b="1" u="sng" dirty="0"/>
          </a:p>
          <a:p>
            <a:pPr marL="0" indent="0">
              <a:buNone/>
            </a:pPr>
            <a:r>
              <a:rPr lang="en-GB" sz="2600" b="1" u="sng" dirty="0"/>
              <a:t>Issue 3-1-2: Whether to define DCI/Timer based non-simultaneous BWP switch test case </a:t>
            </a:r>
            <a:endParaRPr lang="en-US" sz="2600" dirty="0"/>
          </a:p>
          <a:p>
            <a:pPr lvl="0" hangingPunct="0"/>
            <a:r>
              <a:rPr lang="en-US" sz="2400" dirty="0"/>
              <a:t>Not to define DCI/Timer based non-simultaneous BWP switch test case.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296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110F9-7B7E-4C80-9538-3C9980996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BWP switching on multiple CCs in performance part(2)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F436E-08D7-478E-8327-2DF43EEE04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600" b="1" u="sng" dirty="0"/>
              <a:t>Issue 3-1-3: whether to define RRC based BWP switch on multiple CCs test case</a:t>
            </a:r>
            <a:endParaRPr lang="en-US" sz="2600" dirty="0"/>
          </a:p>
          <a:p>
            <a:pPr hangingPunct="0"/>
            <a:r>
              <a:rPr lang="en-US" sz="2600" dirty="0"/>
              <a:t>To be discussed after receiving RAN2 response</a:t>
            </a:r>
          </a:p>
          <a:p>
            <a:pPr marL="0" indent="0">
              <a:buNone/>
            </a:pPr>
            <a:endParaRPr lang="en-GB" b="1" u="sng" dirty="0"/>
          </a:p>
          <a:p>
            <a:pPr marL="0" indent="0">
              <a:buNone/>
            </a:pPr>
            <a:r>
              <a:rPr lang="en-GB" sz="2600" b="1" u="sng" dirty="0"/>
              <a:t>Issue 3-1-4:  TC4: DCI-based and Timer-based simultaneous Active BWP Switch on multiple CCs on FR2 in SA</a:t>
            </a:r>
            <a:endParaRPr lang="en-US" sz="2600" dirty="0"/>
          </a:p>
          <a:p>
            <a:r>
              <a:rPr lang="en-GB" sz="2600" dirty="0"/>
              <a:t>Cell configuration: NR FR2 </a:t>
            </a:r>
            <a:r>
              <a:rPr lang="en-GB" sz="2600" dirty="0" err="1"/>
              <a:t>PCell</a:t>
            </a:r>
            <a:r>
              <a:rPr lang="en-GB" sz="2600" dirty="0"/>
              <a:t> + NR FR2 </a:t>
            </a:r>
            <a:r>
              <a:rPr lang="en-GB" sz="2600" dirty="0" err="1"/>
              <a:t>SCell</a:t>
            </a:r>
            <a:r>
              <a:rPr lang="en-GB" sz="2600" dirty="0"/>
              <a:t> + NR FR2 </a:t>
            </a:r>
            <a:r>
              <a:rPr lang="en-GB" sz="2600" dirty="0" err="1"/>
              <a:t>SCell</a:t>
            </a:r>
            <a:endParaRPr lang="en-US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764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B08CFD2-AB66-8C4E-A945-37750C878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 Spatial Relation Info Switch in core part(1)</a:t>
            </a:r>
            <a:endParaRPr lang="en-US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2575295-DABE-A642-A650-46365696F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Background</a:t>
            </a:r>
            <a:endParaRPr lang="en-US" dirty="0"/>
          </a:p>
          <a:p>
            <a:pPr lvl="1"/>
            <a:r>
              <a:rPr lang="en-US" sz="2800" dirty="0"/>
              <a:t>PUCCH Spatial Relation Info IE also has Pathloss Reference RS</a:t>
            </a:r>
          </a:p>
          <a:p>
            <a:pPr lvl="1"/>
            <a:r>
              <a:rPr lang="en-US" sz="2800" dirty="0"/>
              <a:t>Spatial relation info switch for PUCCH may also change Pathloss Reference RS</a:t>
            </a:r>
          </a:p>
          <a:p>
            <a:pPr lvl="1"/>
            <a:r>
              <a:rPr lang="en-US" sz="2800" dirty="0"/>
              <a:t>Existing known condition is based on associated DL-RS</a:t>
            </a:r>
          </a:p>
          <a:p>
            <a:pPr lvl="1"/>
            <a:r>
              <a:rPr lang="en-US" sz="2800" dirty="0"/>
              <a:t>Existing delay requirements for spatial relation info switch for PUCCH do not consider change to PL-RS</a:t>
            </a:r>
          </a:p>
        </p:txBody>
      </p:sp>
    </p:spTree>
    <p:extLst>
      <p:ext uri="{BB962C8B-B14F-4D97-AF65-F5344CB8AC3E}">
        <p14:creationId xmlns:p14="http://schemas.microsoft.com/office/powerpoint/2010/main" val="3749690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1A244-DF17-8C40-8CE9-C33949F28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 Spatial Relation Info Switch in core part(2)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7C3D2-CBB5-2449-9457-56559C5408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Known condition definition update to include PL-RS </a:t>
            </a:r>
          </a:p>
          <a:p>
            <a:pPr lvl="1"/>
            <a:r>
              <a:rPr lang="en-US" dirty="0"/>
              <a:t>Do not update known condition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050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78E66-338D-0446-B0CC-84759C155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UL Spatial Relation Info Switch in core part(3)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C69125-500C-A640-BE7A-4B4B79CC42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Delay requirements for MAC–CE based UL spatial relation switch for PUCCH</a:t>
            </a:r>
          </a:p>
          <a:p>
            <a:pPr lvl="1"/>
            <a:r>
              <a:rPr lang="en-US" dirty="0"/>
              <a:t>Option 1: Refer to section 8.14 for additional delay due to PL-RS switch in UL spatial relation switch</a:t>
            </a:r>
          </a:p>
          <a:p>
            <a:pPr lvl="2"/>
            <a:r>
              <a:rPr lang="en-US" dirty="0"/>
              <a:t>Option 1a: Refer to section 8.14 for additional delay due to PL-RS switch in UL spatial relation switch for known PL-RS</a:t>
            </a:r>
          </a:p>
          <a:p>
            <a:pPr lvl="1"/>
            <a:r>
              <a:rPr lang="en-US" dirty="0"/>
              <a:t>Option 2: Longer delay is expected when PL-RS and DL-RS in the UL spatial relation are changed simultaneously</a:t>
            </a:r>
          </a:p>
        </p:txBody>
      </p:sp>
    </p:spTree>
    <p:extLst>
      <p:ext uri="{BB962C8B-B14F-4D97-AF65-F5344CB8AC3E}">
        <p14:creationId xmlns:p14="http://schemas.microsoft.com/office/powerpoint/2010/main" val="1127587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3433</TotalTime>
  <Words>464</Words>
  <Application>Microsoft Office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  WF on R16 NR RRM enhancements - BWP switching on multiple CCs, UL spatial info switch</vt:lpstr>
      <vt:lpstr>BWP switching on multiple CCs in core part</vt:lpstr>
      <vt:lpstr>BWP switching on multiple CCs in performance part(1)</vt:lpstr>
      <vt:lpstr>BWP switching on multiple CCs in performance part(2)</vt:lpstr>
      <vt:lpstr>UL Spatial Relation Info Switch in core part(1)</vt:lpstr>
      <vt:lpstr>UL Spatial Relation Info Switch in core part(2)</vt:lpstr>
      <vt:lpstr>UL Spatial Relation Info Switch in core part(3)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Li, Hua</cp:lastModifiedBy>
  <cp:revision>328</cp:revision>
  <dcterms:created xsi:type="dcterms:W3CDTF">2020-03-02T17:24:24Z</dcterms:created>
  <dcterms:modified xsi:type="dcterms:W3CDTF">2021-02-03T23:24:39Z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1040a88f-8fd5-4e76-a7a9-f108c315ae8c</vt:lpwstr>
  </property>
  <property fmtid="{D5CDD505-2E9C-101B-9397-08002B2CF9AE}" pid="3" name="CTP_TimeStamp">
    <vt:lpwstr>2020-08-25 12:42:15Z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