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dirty="0"/>
              <a:t>WF on test case for DL interruption due to </a:t>
            </a:r>
            <a:r>
              <a:rPr lang="en-US" altLang="zh-CN" sz="3600" dirty="0" err="1"/>
              <a:t>Tx</a:t>
            </a:r>
            <a:r>
              <a:rPr lang="en-US" altLang="zh-CN" sz="3600" dirty="0"/>
              <a:t> switching between two uplink carriers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24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8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25 </a:t>
            </a:r>
            <a:r>
              <a:rPr lang="en-US" altLang="zh-CN" b="1" dirty="0"/>
              <a:t>Jan -05 Feb, 2021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R4-2103599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Agreements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Indicate </a:t>
            </a:r>
            <a:r>
              <a:rPr lang="en-US" altLang="zh-CN" sz="2400" dirty="0"/>
              <a:t>the EUTRAN cell is FDD in test case </a:t>
            </a:r>
            <a:r>
              <a:rPr lang="en-US" altLang="zh-CN" sz="2400" dirty="0" smtClean="0"/>
              <a:t>A.4.5.8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Verify </a:t>
            </a:r>
            <a:r>
              <a:rPr lang="en-US" altLang="zh-CN" sz="2400" dirty="0"/>
              <a:t>the case that no interruption is allowed if UE does not report uplinkTxSwitching-DL-Interruption-r16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GB" altLang="zh-CN" dirty="0" smtClean="0"/>
              <a:t>-To </a:t>
            </a:r>
            <a:r>
              <a:rPr lang="en-GB" altLang="zh-CN" dirty="0"/>
              <a:t>test the case where no interruption is allowed, aperiodic CSI-RS for L1-RSRP reporting is triggered </a:t>
            </a:r>
            <a:r>
              <a:rPr lang="en-GB" altLang="zh-CN" dirty="0" smtClean="0"/>
              <a:t>on symbol#12 </a:t>
            </a:r>
            <a:r>
              <a:rPr lang="en-GB" altLang="zh-CN" dirty="0"/>
              <a:t>FDD carrier (@SCS15KHz):</a:t>
            </a:r>
            <a:endParaRPr lang="zh-CN" altLang="zh-CN" dirty="0"/>
          </a:p>
          <a:p>
            <a:pPr lvl="1"/>
            <a:r>
              <a:rPr lang="en-GB" altLang="zh-CN" dirty="0" smtClean="0"/>
              <a:t>-To </a:t>
            </a:r>
            <a:r>
              <a:rPr lang="en-GB" altLang="zh-CN" dirty="0"/>
              <a:t>test the case where no interruption is allowed, aperiodic CSI-RS for L1-RSRP reporting is triggered </a:t>
            </a:r>
            <a:r>
              <a:rPr lang="en-GB" altLang="zh-CN" dirty="0" smtClean="0"/>
              <a:t>on </a:t>
            </a:r>
            <a:r>
              <a:rPr lang="en-GB" altLang="zh-CN" dirty="0"/>
              <a:t>symbol #10 for S=’11DL:1GP:2UL’ on TDD </a:t>
            </a:r>
            <a:r>
              <a:rPr lang="en-GB" altLang="zh-CN" dirty="0" smtClean="0"/>
              <a:t>carrier</a:t>
            </a:r>
            <a:endParaRPr lang="zh-CN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zh-CN" altLang="zh-CN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11503</TotalTime>
  <Words>124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Wingdings</vt:lpstr>
      <vt:lpstr>Office テーマ</vt:lpstr>
      <vt:lpstr>WF on test case for DL interruption due to Tx switching between two uplink carriers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446</cp:revision>
  <dcterms:created xsi:type="dcterms:W3CDTF">2017-01-18T16:32:26Z</dcterms:created>
  <dcterms:modified xsi:type="dcterms:W3CDTF">2021-02-04T00:43:12Z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(3)hoqid4JcsuhggqhSN4v8xU0nswDV80939pFQl1GZ1QEflEQ97Cs1yN0Q82eRRSYd+IVnuHcp
IoPM0agGTO5tUmVEf3ZmSzWKCv9Wrqu0OwFlI7JrtlWnyx3Xn289brwljKkM9Zf+qcggDuZq
rrvZ15MvN0loDL/FrLW7ximo/3Bf/jJepCyKqGT8HkzW82oYOfj+aXU6bcm4upp1n7Qod69l
SIVQ4nSr9M8alGxUgk</vt:lpwstr>
  </property>
  <property fmtid="{D5CDD505-2E9C-101B-9397-08002B2CF9AE}" pid="10" name="_2015_ms_pID_7253431">
    <vt:lpwstr>zyUSlyP7lLnscJClJo9EybLsj0s9Tg56T/+MQKQH+4aJmYYBDHU2bn
an26/Hj5LUTnVfhsbrgy5TTaqYkF3C5plGTUldRQoqm3juKYJ2rncznqiyZsy9C6rCFcFrXL
nKp42x34DhyW0LO3U3YYbdfufNFSQ/fVMyf6wInTnsr84rEjlsUlQmN2DjN+rhwRyqi1VK1+
nrk1w6FgzpkO2DhEH8Oqr6uA6ng4xNCSa7EF</vt:lpwstr>
  </property>
  <property fmtid="{D5CDD505-2E9C-101B-9397-08002B2CF9AE}" pid="11" name="_2015_ms_pID_7253432">
    <vt:lpwstr>bw==</vt:lpwstr>
  </property>
</Properties>
</file>