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8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2" clrIdx="0">
    <p:extLst>
      <p:ext uri="{19B8F6BF-5375-455C-9EA6-DF929625EA0E}">
        <p15:presenceInfo xmlns:p15="http://schemas.microsoft.com/office/powerpoint/2012/main" userId="S::chunhui.zhang@ericsson.com::fdc248b9-f08b-4c7c-a534-e43a1ca2b185" providerId="AD"/>
      </p:ext>
    </p:extLst>
  </p:cmAuthor>
  <p:cmAuthor id="2" name="Shan Yang (China Telecom)" initials="CTC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E4CBA3-B498-4A80-8752-C401CC95048B}" v="6" dt="2021-02-02T11:37:03.5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99" d="100"/>
          <a:sy n="99" d="100"/>
        </p:scale>
        <p:origin x="108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92E4CBA3-B498-4A80-8752-C401CC95048B}"/>
    <pc:docChg chg="custSel modSld">
      <pc:chgData name="Chunhui Zhang" userId="fdc248b9-f08b-4c7c-a534-e43a1ca2b185" providerId="ADAL" clId="{92E4CBA3-B498-4A80-8752-C401CC95048B}" dt="2021-02-02T11:37:03.559" v="67" actId="207"/>
      <pc:docMkLst>
        <pc:docMk/>
      </pc:docMkLst>
      <pc:sldChg chg="modSp mod addCm modCm">
        <pc:chgData name="Chunhui Zhang" userId="fdc248b9-f08b-4c7c-a534-e43a1ca2b185" providerId="ADAL" clId="{92E4CBA3-B498-4A80-8752-C401CC95048B}" dt="2021-02-02T11:37:03.559" v="67" actId="207"/>
        <pc:sldMkLst>
          <pc:docMk/>
          <pc:sldMk cId="3945770505" sldId="287"/>
        </pc:sldMkLst>
        <pc:spChg chg="mod">
          <ac:chgData name="Chunhui Zhang" userId="fdc248b9-f08b-4c7c-a534-e43a1ca2b185" providerId="ADAL" clId="{92E4CBA3-B498-4A80-8752-C401CC95048B}" dt="2021-02-02T11:37:03.559" v="67" actId="207"/>
          <ac:spMkLst>
            <pc:docMk/>
            <pc:sldMk cId="3945770505" sldId="287"/>
            <ac:spMk id="2" creationId="{00000000-0000-0000-0000-000000000000}"/>
          </ac:spMkLst>
        </pc:spChg>
      </pc:sldChg>
      <pc:sldChg chg="modSp mod addCm modCm">
        <pc:chgData name="Chunhui Zhang" userId="fdc248b9-f08b-4c7c-a534-e43a1ca2b185" providerId="ADAL" clId="{92E4CBA3-B498-4A80-8752-C401CC95048B}" dt="2021-02-02T11:35:34.066" v="8"/>
        <pc:sldMkLst>
          <pc:docMk/>
          <pc:sldMk cId="1804511261" sldId="288"/>
        </pc:sldMkLst>
        <pc:spChg chg="mod">
          <ac:chgData name="Chunhui Zhang" userId="fdc248b9-f08b-4c7c-a534-e43a1ca2b185" providerId="ADAL" clId="{92E4CBA3-B498-4A80-8752-C401CC95048B}" dt="2021-02-02T11:32:05.548" v="5" actId="207"/>
          <ac:spMkLst>
            <pc:docMk/>
            <pc:sldMk cId="1804511261" sldId="288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9174"/>
            <a:ext cx="9144000" cy="1655762"/>
          </a:xfrm>
        </p:spPr>
        <p:txBody>
          <a:bodyPr/>
          <a:lstStyle/>
          <a:p>
            <a:r>
              <a:rPr lang="en-US" dirty="0"/>
              <a:t>Huawei, HiSilicon, []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R4-2103289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#98-e</a:t>
            </a:r>
          </a:p>
          <a:p>
            <a:r>
              <a:rPr lang="en-US" b="1" dirty="0"/>
              <a:t>Jan 25 – Feb 05, 2021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1743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phase continuity and power consistency for PUCCH and PUSCH repetition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WF1: phase continuity for PUCCH and PUSCH repetition</a:t>
            </a:r>
            <a:endParaRPr lang="zh-CN" alt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79" y="937300"/>
            <a:ext cx="1181028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further study on following issues for phase continuity across repetition: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phase continuity when there is X un-scheduled UL OFDM symbols in-between the PUSCH and PUCCH repetition, it is encouraged to study on following aspects: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phase continuity can be maintained if off power is not required on the un-scheduled symbols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possible conditions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 of X in relation to the phase continuity tolerance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Amount of Phase continuity tolerance across repetition when all phase continuity conditions agreed by RAN4 is met, following aspects can be considered: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Phase drifting from UE implementation aspect: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frequency error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impact on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 level performance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joint channel estimation caused by phase change across repetition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aspects are not precluded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7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732155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128" y="732155"/>
            <a:ext cx="11896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[1] R4-2103003</a:t>
            </a:r>
            <a:r>
              <a:rPr lang="en-US" altLang="zh-CN" dirty="0"/>
              <a:t>, Email discussion summary for [98e][155] </a:t>
            </a:r>
            <a:r>
              <a:rPr lang="en-US" altLang="zh-CN" dirty="0" smtClean="0"/>
              <a:t>NR_reply_LS_Part_2, China Telecom, RAN4 #98-e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137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6699</TotalTime>
  <Words>188</Words>
  <Application>Microsoft Office PowerPoint</Application>
  <PresentationFormat>宽屏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WF on phase continuity and power consistency for PUCCH and PUSCH repetition</vt:lpstr>
      <vt:lpstr>WF1: phase continuity for PUCCH and PUSCH repetition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304</cp:revision>
  <dcterms:created xsi:type="dcterms:W3CDTF">2019-10-15T22:26:30Z</dcterms:created>
  <dcterms:modified xsi:type="dcterms:W3CDTF">2021-02-04T02:12:10Z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(3)mDKOcHh2B767ObMmZ5DJDK9Y3V47GGjwLlODs+RVFqS097v8uyl/gtaowOq3ia8zXxOHAYqw
H3lcB6S2bj84KSX8dpJSvY7VO8jQGich24JkpEbVgYGhIw8qNqTokWi5sWdsF6QCs9Up4aEj
1Q76sG7oK5duWdGuqHgpSFxC/Gmod1Re1Xf8CL1B5wQd6VWR72Ca6UFBle5BIdWh1XYl2RkZ
pARgCUJYPOpfeDT66p</vt:lpwstr>
  </property>
  <property fmtid="{D5CDD505-2E9C-101B-9397-08002B2CF9AE}" pid="3" name="_2015_ms_pID_7253431">
    <vt:lpwstr>6jDiSURq2bETtev2fG3hx0YYd+nGov1beypNjSCju8Ro4vPvjfom/a
gTQECAP+5n7pmVS3tJEPOB6SLvg9iyDbvM0MVRZvv1V/x0zClRPKMfkxEQZiIAXYFvX+W7dl
AXDSowkDimvZglULoreNVsXj0bODolW5TGePhexIIVZ/IYkzp3pqWItmoFuBl1KznUN3f9pI
ZpCMxNnO+4fDyIzjvhI9N1elcyRSVtIiVYrj</vt:lpwstr>
  </property>
  <property fmtid="{D5CDD505-2E9C-101B-9397-08002B2CF9AE}" pid="4" name="_2015_ms_pID_7253432">
    <vt:lpwstr>8o5v/FD3+xnXX2CgD+iA43k=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1612254357</vt:lpwstr>
  </property>
</Properties>
</file>