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4" r:id="rId3"/>
    <p:sldId id="280" r:id="rId4"/>
    <p:sldId id="279" r:id="rId5"/>
    <p:sldId id="281" r:id="rId6"/>
    <p:sldId id="28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15" autoAdjust="0"/>
    <p:restoredTop sz="95394" autoAdjust="0"/>
  </p:normalViewPr>
  <p:slideViewPr>
    <p:cSldViewPr snapToGrid="0">
      <p:cViewPr varScale="1">
        <p:scale>
          <a:sx n="127" d="100"/>
          <a:sy n="127" d="100"/>
        </p:scale>
        <p:origin x="200" y="272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44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85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783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432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7500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277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BDBA-8D21-4348-B857-FE00F123F87B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76EA3-A195-4EE7-B2F9-C2C63F2A6B6B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E727-2FC2-4B4E-8A5D-67FEC0B8D3BD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6377-2916-4244-8450-228613DA8772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93646-EC17-4C2A-92F0-51B23754707C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839A4-2C9C-48AD-A5D6-0DD89912A791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266-2CAA-4396-ABD9-46560620A4B9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0B19F-7C8E-4327-8BBD-46832673B841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86547-5CFC-4DB8-A0CA-4F43A22A605D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61EC-0C3D-4DEC-A01E-DBB7D5C06AF8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9F34E-0E53-4C2C-8FD9-5248243230AC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8B3ED-734A-4E60-A3DB-C2DD811B2751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frequency bands for testing of A-GNSS Sensitivity requirements in NR and LTE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Apple, Xiaomi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#98</a:t>
            </a:r>
            <a:r>
              <a:rPr lang="en-US" altLang="zh-CN" sz="2400" b="1" dirty="0"/>
              <a:t>-e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     R4-2103287 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Electronic Meeting, Jan. 25 – Feb. 5, 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Background 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/>
              <a:t>At this meeting, there are two contributions submitted in response to RAN5 LS (R4-2100021).  </a:t>
            </a:r>
          </a:p>
          <a:p>
            <a:pPr lvl="1" hangingPunct="0"/>
            <a:r>
              <a:rPr lang="en-US" dirty="0"/>
              <a:t>[1] R4-2100196	Analysis of RF interferences to A-GNSS Sensitivity requirements in NR and LTE, Apple</a:t>
            </a:r>
          </a:p>
          <a:p>
            <a:pPr lvl="1" hangingPunct="0"/>
            <a:r>
              <a:rPr lang="en-US" dirty="0"/>
              <a:t>[2] R4-2101923	Frequency Bands for testing of A-GNSS Sensitivity in EN-DC, Qualcomm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215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LTE and NR bands for testing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/>
              <a:t>In [1], there are 4 LTE bands (13, 14, 24, 44) and 5 NR bands (n13, n14, n24, n79 and n96 ) identified that may have interference to A-GNSS operating in the RNSS band 1559-1610MHz.</a:t>
            </a:r>
          </a:p>
          <a:p>
            <a:pPr lvl="0" hangingPunct="0"/>
            <a:r>
              <a:rPr lang="en-US" dirty="0"/>
              <a:t>There are three options discussed:</a:t>
            </a:r>
          </a:p>
          <a:p>
            <a:pPr lvl="1" hangingPunct="0"/>
            <a:r>
              <a:rPr lang="en-US" dirty="0"/>
              <a:t>Option 1: Repeat the test in all UE supported bands (Spirent)</a:t>
            </a:r>
          </a:p>
          <a:p>
            <a:pPr lvl="1" hangingPunct="0"/>
            <a:r>
              <a:rPr lang="en-US" dirty="0"/>
              <a:t>Option 2: Repeat the test in a subset of UE supported bands (Apple, Xiaomi, Qualcomm’s 2nd preference)</a:t>
            </a:r>
          </a:p>
          <a:p>
            <a:pPr lvl="1" hangingPunct="0"/>
            <a:r>
              <a:rPr lang="en-US" dirty="0"/>
              <a:t>Option 3: Perform the test in any bearer band supported by the UE (i.e., only 1 (any) band is enough) (Qualcomm’s 1st preference).</a:t>
            </a:r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Agreements:</a:t>
            </a:r>
          </a:p>
          <a:p>
            <a:pPr lvl="1" hangingPunct="0"/>
            <a:r>
              <a:rPr lang="en-US" dirty="0"/>
              <a:t>TBD </a:t>
            </a:r>
          </a:p>
          <a:p>
            <a:pPr lvl="1" hangingPunct="0"/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516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–EN-DC combinations </a:t>
            </a:r>
            <a:r>
              <a:rPr lang="en-US" sz="3600" dirty="0"/>
              <a:t>for testing</a:t>
            </a:r>
            <a:r>
              <a:rPr lang="en-US" sz="4000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 lnSpcReduction="10000"/>
          </a:bodyPr>
          <a:lstStyle/>
          <a:p>
            <a:pPr lvl="0" hangingPunct="0"/>
            <a:r>
              <a:rPr lang="en-US" dirty="0"/>
              <a:t>In [1], a number of EN-DC band combinations are identified that may have IMD interference to A-GNSS operating in the RNSS band 1559-1610MHz.</a:t>
            </a:r>
          </a:p>
          <a:p>
            <a:pPr lvl="1" hangingPunct="0"/>
            <a:r>
              <a:rPr lang="en-US" dirty="0"/>
              <a:t>111 combinations if up to 5</a:t>
            </a:r>
            <a:r>
              <a:rPr lang="en-US" baseline="30000" dirty="0"/>
              <a:t>th</a:t>
            </a:r>
            <a:r>
              <a:rPr lang="en-US" dirty="0"/>
              <a:t> IMDs are considered</a:t>
            </a:r>
          </a:p>
          <a:p>
            <a:pPr lvl="1" hangingPunct="0"/>
            <a:r>
              <a:rPr lang="en-US" dirty="0"/>
              <a:t>50 combinations if up to 3rd IMDs are considered</a:t>
            </a:r>
          </a:p>
          <a:p>
            <a:pPr hangingPunct="0"/>
            <a:r>
              <a:rPr lang="en-US" dirty="0"/>
              <a:t>In [2], it is proposed to:</a:t>
            </a:r>
          </a:p>
          <a:p>
            <a:pPr lvl="1" hangingPunct="0"/>
            <a:r>
              <a:rPr lang="en-GB" dirty="0"/>
              <a:t>Focus on "high-risk UL band combinations" that can cause impacts to A-GNSS sensitivity. </a:t>
            </a:r>
          </a:p>
          <a:p>
            <a:pPr lvl="1" hangingPunct="0"/>
            <a:r>
              <a:rPr lang="en-GB" dirty="0"/>
              <a:t>The "high-risk UL band combinations" should be those UL band combinations that can generate second or third order intermodulation (IM) products falling into the GNSS bands.  </a:t>
            </a:r>
          </a:p>
          <a:p>
            <a:pPr hangingPunct="0"/>
            <a:r>
              <a:rPr lang="en-US" dirty="0"/>
              <a:t>Agreements:</a:t>
            </a:r>
          </a:p>
          <a:p>
            <a:pPr lvl="1" hangingPunct="0"/>
            <a:r>
              <a:rPr lang="en-US" dirty="0"/>
              <a:t>It is agreed to focus the testing on “high-risk UL band combinations” that generate 2</a:t>
            </a:r>
            <a:r>
              <a:rPr lang="en-US" baseline="30000" dirty="0"/>
              <a:t>nd</a:t>
            </a:r>
            <a:r>
              <a:rPr lang="en-US" dirty="0"/>
              <a:t> or 3</a:t>
            </a:r>
            <a:r>
              <a:rPr lang="en-US" baseline="30000" dirty="0"/>
              <a:t>rd</a:t>
            </a:r>
            <a:r>
              <a:rPr lang="en-US" dirty="0"/>
              <a:t> IMDs falling into the GNSS bands.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06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</a:t>
            </a:r>
            <a:endParaRPr lang="en-US" sz="4000" strike="sngStrike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 lnSpcReduction="10000"/>
          </a:bodyPr>
          <a:lstStyle/>
          <a:p>
            <a:pPr lvl="0" hangingPunct="0"/>
            <a:r>
              <a:rPr lang="en-US" dirty="0"/>
              <a:t>Regarding GNSS band(s) to be considered in RAN4 analysis when identifying LTE/NR bands or high-risk UL band combinations for testing, two options:</a:t>
            </a:r>
          </a:p>
          <a:p>
            <a:pPr lvl="1" hangingPunct="0"/>
            <a:r>
              <a:rPr lang="en-US" dirty="0"/>
              <a:t>Option 1:</a:t>
            </a:r>
          </a:p>
          <a:p>
            <a:pPr lvl="2" hangingPunct="0"/>
            <a:r>
              <a:rPr lang="en-US" dirty="0"/>
              <a:t>1559-1610MHz</a:t>
            </a:r>
            <a:endParaRPr lang="en-US" strike="sngStrike" dirty="0"/>
          </a:p>
          <a:p>
            <a:pPr lvl="2" hangingPunct="0"/>
            <a:r>
              <a:rPr lang="en-US" dirty="0"/>
              <a:t>1164-1300MHz</a:t>
            </a:r>
          </a:p>
          <a:p>
            <a:pPr lvl="1" hangingPunct="0"/>
            <a:r>
              <a:rPr lang="en-US" dirty="0"/>
              <a:t>Option 2:</a:t>
            </a:r>
          </a:p>
          <a:p>
            <a:pPr lvl="2" hangingPunct="0"/>
            <a:r>
              <a:rPr lang="en-US" dirty="0"/>
              <a:t>1559-1610MHz</a:t>
            </a:r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As RAN4 continues to introduce new bands or new EN-DC band combinations, the list of bands or band combinations needs to updated as well:</a:t>
            </a:r>
          </a:p>
          <a:p>
            <a:pPr lvl="1" hangingPunct="0"/>
            <a:r>
              <a:rPr lang="en-US" dirty="0"/>
              <a:t>Option 1: the list is documented in TS 38.171, i.e. maintained by RAN4</a:t>
            </a:r>
          </a:p>
          <a:p>
            <a:pPr lvl="1" hangingPunct="0"/>
            <a:r>
              <a:rPr lang="en-US" dirty="0"/>
              <a:t>Option 2: the list is documented in TS 37.571-1, i.e. maintained by RAN5</a:t>
            </a:r>
          </a:p>
          <a:p>
            <a:pPr lvl="1" hangingPunct="0"/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419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Plan for Next Meeting</a:t>
            </a:r>
            <a:r>
              <a:rPr lang="en-US" sz="4000" strike="sngStrike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Interested companied are requested to provide more analysis to the next meeting to decide among options in previous slides which one to pick</a:t>
            </a:r>
          </a:p>
          <a:p>
            <a:pPr lvl="1" hangingPunct="0"/>
            <a:r>
              <a:rPr lang="en-US" dirty="0"/>
              <a:t>A list of high-risk UL band combinations will be decided based on companies’ IMD analysis at next meeting</a:t>
            </a:r>
          </a:p>
          <a:p>
            <a:pPr hangingPunct="0"/>
            <a:r>
              <a:rPr lang="en-US" dirty="0"/>
              <a:t>A reply LS to RAN5 is expected to be agreed at the next meeting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948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10002</TotalTime>
  <Words>532</Words>
  <Application>Microsoft Macintosh PowerPoint</Application>
  <PresentationFormat>Widescreen</PresentationFormat>
  <Paragraphs>53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SimSun</vt:lpstr>
      <vt:lpstr>SimSun</vt:lpstr>
      <vt:lpstr>Arial</vt:lpstr>
      <vt:lpstr>Calibri</vt:lpstr>
      <vt:lpstr>Calibri Light</vt:lpstr>
      <vt:lpstr>Office Theme</vt:lpstr>
      <vt:lpstr>WF on frequency bands for testing of A-GNSS Sensitivity requirements in NR and LTE</vt:lpstr>
      <vt:lpstr>Background  </vt:lpstr>
      <vt:lpstr>Way Forward – LTE and NR bands for testing </vt:lpstr>
      <vt:lpstr>Way Forward –EN-DC combinations for testing </vt:lpstr>
      <vt:lpstr>Way Forward</vt:lpstr>
      <vt:lpstr>Plan for Next Meeting </vt:lpstr>
    </vt:vector>
  </TitlesOfParts>
  <Company>Mediatek Inc.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He (Jackson) Wang</dc:creator>
  <cp:keywords>CTPClassification=CTP_NT</cp:keywords>
  <cp:lastModifiedBy>Toliy Ioffe</cp:lastModifiedBy>
  <cp:revision>398</cp:revision>
  <dcterms:created xsi:type="dcterms:W3CDTF">2017-01-18T06:26:21Z</dcterms:created>
  <dcterms:modified xsi:type="dcterms:W3CDTF">2021-02-04T03:52:44Z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2019-11-21 00:56:18Z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NSCPROP_SA">
    <vt:lpwstr>C:\Users\h0809.wang\AppData\Local\Packages\Microsoft.MicrosoftEdge_8wekyb3d8bbwe\TempState\Downloads\Draft_R4-20xxxxx_WF on R15 UL MIMO PC_v1 (1).pptx</vt:lpwstr>
  </property>
</Properties>
</file>