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  <p:sldId id="270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819" autoAdjust="0"/>
  </p:normalViewPr>
  <p:slideViewPr>
    <p:cSldViewPr snapToGrid="0">
      <p:cViewPr>
        <p:scale>
          <a:sx n="61" d="100"/>
          <a:sy n="61" d="100"/>
        </p:scale>
        <p:origin x="-350" y="25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#98-e</a:t>
            </a:r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/>
              <a:t>25</a:t>
            </a:r>
            <a:r>
              <a:rPr lang="en-US" altLang="zh-CN" baseline="30000" dirty="0" err="1"/>
              <a:t>th</a:t>
            </a:r>
            <a:r>
              <a:rPr lang="en-US" altLang="zh-CN"/>
              <a:t> Jan.-05</a:t>
            </a:r>
            <a:r>
              <a:rPr lang="en-US" altLang="zh-CN" baseline="30000"/>
              <a:t>th</a:t>
            </a:r>
            <a:r>
              <a:rPr lang="en-US" altLang="zh-CN"/>
              <a:t> Feb</a:t>
            </a:r>
            <a:r>
              <a:rPr lang="en-US" altLang="zh-CN" dirty="0"/>
              <a:t>.</a:t>
            </a:r>
            <a:r>
              <a:rPr lang="en-GB" altLang="zh-CN" dirty="0"/>
              <a:t>, 2021</a:t>
            </a:r>
            <a:endParaRPr lang="en-US" altLang="ja-JP" dirty="0"/>
          </a:p>
          <a:p>
            <a:pPr lvl="0"/>
            <a:r>
              <a:rPr lang="sv-SE" altLang="ja-JP" dirty="0"/>
              <a:t>Agenda item:	11.10.4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R4-2103244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>
          <a:xfrm>
            <a:off x="473233" y="1544177"/>
            <a:ext cx="11245533" cy="3335628"/>
          </a:xfrm>
        </p:spPr>
        <p:txBody>
          <a:bodyPr/>
          <a:lstStyle/>
          <a:p>
            <a:r>
              <a:rPr lang="en-US" altLang="zh-CN" sz="5400" dirty="0"/>
              <a:t>WF on TDM operation for SL and </a:t>
            </a:r>
            <a:r>
              <a:rPr lang="en-US" altLang="zh-CN" sz="5400" dirty="0" err="1"/>
              <a:t>Uu</a:t>
            </a:r>
            <a:r>
              <a:rPr lang="en-US" altLang="zh-CN" sz="5400" dirty="0"/>
              <a:t> in licensed band</a:t>
            </a:r>
            <a:endParaRPr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722" y="375921"/>
            <a:ext cx="941623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/>
              <a:t>Whether to introduce TDM operation between SL and </a:t>
            </a:r>
            <a:r>
              <a:rPr lang="en-US" altLang="zh-CN" sz="3600" dirty="0" err="1"/>
              <a:t>Uu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751840" y="1706880"/>
            <a:ext cx="1050544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Candidate options:</a:t>
            </a:r>
            <a:endParaRPr lang="zh-CN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GB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Option 1: RAN4 allow TDM operation between spectrally partially used PC5 SL and </a:t>
            </a:r>
            <a:r>
              <a:rPr lang="en-GB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GB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UL/DL operation in a licensed TDD band (different carriers).</a:t>
            </a:r>
            <a:endParaRPr lang="zh-CN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GB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Option 2: RAN4 allow TDM operation without FDM for SL and </a:t>
            </a:r>
            <a:r>
              <a:rPr lang="en-GB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GB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in a licensed TDD band (same carrier).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GB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900" dirty="0">
                <a:latin typeface="Arial" panose="020B0604020202020204" pitchFamily="34" charset="0"/>
                <a:cs typeface="Arial" panose="020B0604020202020204" pitchFamily="34" charset="0"/>
              </a:rPr>
              <a:t>Recommended WF:</a:t>
            </a:r>
            <a:endParaRPr lang="zh-CN" altLang="zh-CN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Both Option 1 and option 2 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feasible in TDD licensed 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band, e.g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. n79. </a:t>
            </a:r>
            <a:endParaRPr lang="zh-CN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/>
              <a:t>Time mask for SL and </a:t>
            </a:r>
            <a:r>
              <a:rPr lang="en-US" altLang="zh-CN" sz="3600" dirty="0" err="1"/>
              <a:t>Uu</a:t>
            </a:r>
            <a:r>
              <a:rPr lang="en-US" altLang="zh-CN" sz="3600" dirty="0"/>
              <a:t> switching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459282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Candidate options:</a:t>
            </a:r>
            <a:endParaRPr lang="zh-CN" altLang="zh-CN" sz="26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300" dirty="0"/>
              <a:t>Option 1: Consider the TDM timing mask for partially used SL operation with NR </a:t>
            </a:r>
            <a:r>
              <a:rPr lang="en-GB" altLang="zh-CN" sz="2300" dirty="0" err="1"/>
              <a:t>Uu</a:t>
            </a:r>
            <a:r>
              <a:rPr lang="en-GB" altLang="zh-CN" sz="2300" dirty="0"/>
              <a:t> in paper R4-2102346.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300" dirty="0"/>
              <a:t>Option 2: Postpone until the operation mode and coexistence scenario are clear. TDM timing mask for partially used SL operation to be specified, FFS on TDM timing mask detail.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3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300" dirty="0"/>
          </a:p>
          <a:p>
            <a:pPr marL="228600" lvl="1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900" dirty="0"/>
              <a:t>Recommended WF:</a:t>
            </a:r>
            <a:endParaRPr lang="zh-CN" altLang="zh-CN" sz="2900" dirty="0"/>
          </a:p>
          <a:p>
            <a:pPr lvl="1" hangingPunct="0">
              <a:spcAft>
                <a:spcPts val="600"/>
              </a:spcAft>
            </a:pPr>
            <a:r>
              <a:rPr lang="en-US" altLang="zh-CN" sz="2300" dirty="0"/>
              <a:t>Option 2 can be agreed.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300" dirty="0"/>
          </a:p>
        </p:txBody>
      </p:sp>
    </p:spTree>
    <p:extLst>
      <p:ext uri="{BB962C8B-B14F-4D97-AF65-F5344CB8AC3E}">
        <p14:creationId xmlns:p14="http://schemas.microsoft.com/office/powerpoint/2010/main" val="728039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/>
              <a:t>UE RF architecture for TDM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Companies are encourage to share views on UE RF architecture for TDM if possible.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/>
              <a:t>Option 1: One single RF chain can be used for TDM operation between SL and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in TDD licensed band.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/>
              <a:t>Option 2: A single RF chain or other architectures can be used for TDM operation between SL and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in TDD licensed band.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Recommended WF: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/>
              <a:t>Single RF chain is considered as baseline for TDM (without additional FDM). Other RF architecture is not precluded</a:t>
            </a:r>
            <a:r>
              <a:rPr lang="en-US" altLang="zh-CN" sz="2300" dirty="0" smtClean="0"/>
              <a:t>.</a:t>
            </a:r>
            <a:endParaRPr lang="en-US" altLang="zh-CN" sz="2300" dirty="0"/>
          </a:p>
        </p:txBody>
      </p:sp>
    </p:spTree>
    <p:extLst>
      <p:ext uri="{BB962C8B-B14F-4D97-AF65-F5344CB8AC3E}">
        <p14:creationId xmlns:p14="http://schemas.microsoft.com/office/powerpoint/2010/main" val="403755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16280" y="132237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 </a:t>
            </a:r>
            <a:r>
              <a:rPr lang="en-US" altLang="zh-CN" sz="2000" dirty="0"/>
              <a:t>R4-2102991, </a:t>
            </a:r>
            <a:r>
              <a:rPr lang="en-GB" altLang="zh-CN" sz="2000" dirty="0"/>
              <a:t>Email discussion summary for [98e][143] NRSL_enh_Part_2</a:t>
            </a:r>
            <a:r>
              <a:rPr lang="en-US" altLang="ja-JP" sz="2000" dirty="0"/>
              <a:t>, </a:t>
            </a:r>
            <a:r>
              <a:rPr lang="en-GB" altLang="zh-CN" sz="2000" dirty="0"/>
              <a:t>Moderator (CATT), </a:t>
            </a:r>
            <a:r>
              <a:rPr lang="en-US" altLang="ja-JP" sz="2000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[2] </a:t>
            </a:r>
            <a:r>
              <a:rPr lang="en-GB" altLang="zh-CN" sz="2000" dirty="0"/>
              <a:t>R4-2102346, SL UE Timing mask for Partially used SL operation with NR </a:t>
            </a:r>
            <a:r>
              <a:rPr lang="en-GB" altLang="zh-CN" sz="2000" dirty="0" err="1"/>
              <a:t>Uu</a:t>
            </a:r>
            <a:r>
              <a:rPr lang="en-GB" altLang="zh-CN" sz="2000" dirty="0"/>
              <a:t> operating bands, Ericsson, </a:t>
            </a:r>
            <a:r>
              <a:rPr lang="en-US" altLang="ja-JP" sz="2000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dirty="0"/>
              <a:t>[3] R4-2100415, </a:t>
            </a:r>
            <a:r>
              <a:rPr lang="en-GB" altLang="zh-CN" sz="2000" dirty="0"/>
              <a:t>Discussion on operating scenarios for partial used SL operation</a:t>
            </a:r>
            <a:r>
              <a:rPr lang="en-US" altLang="zh-CN" sz="2000" dirty="0"/>
              <a:t>, CATT, </a:t>
            </a:r>
            <a:r>
              <a:rPr lang="en-US" altLang="ja-JP" sz="2000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[4] R4-2101875, </a:t>
            </a:r>
            <a:r>
              <a:rPr lang="en-GB" altLang="zh-CN" sz="2000" dirty="0"/>
              <a:t>On operating scenarios for partially used SL operation, Xiaomi, </a:t>
            </a:r>
            <a:r>
              <a:rPr lang="en-US" altLang="ja-JP" sz="2000" dirty="0"/>
              <a:t>RAN4#98e</a:t>
            </a:r>
            <a:endParaRPr lang="en-GB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GB" altLang="zh-CN" sz="2000" dirty="0"/>
              <a:t>[5] R4-2102343, Operating scenarios for partially used SL operation, Ericsson, </a:t>
            </a:r>
            <a:r>
              <a:rPr lang="en-US" altLang="ja-JP" sz="2000" dirty="0"/>
              <a:t>RAN4#98e</a:t>
            </a:r>
            <a:endParaRPr lang="en-GB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[6] R4-2100283, </a:t>
            </a:r>
            <a:r>
              <a:rPr lang="en-GB" altLang="zh-CN" sz="2000" dirty="0"/>
              <a:t>Consideration on partial usage operation with PC5 and </a:t>
            </a:r>
            <a:r>
              <a:rPr lang="en-GB" altLang="zh-CN" sz="2000" dirty="0" err="1"/>
              <a:t>Uu</a:t>
            </a:r>
            <a:r>
              <a:rPr lang="en-GB" altLang="zh-CN" sz="2000" dirty="0"/>
              <a:t> in a licensed band, </a:t>
            </a:r>
            <a:r>
              <a:rPr lang="en-US" altLang="ja-JP" sz="2000" dirty="0"/>
              <a:t>LG Electronics France, RAN4#98e</a:t>
            </a:r>
          </a:p>
          <a:p>
            <a:pPr marL="0" indent="0">
              <a:lnSpc>
                <a:spcPct val="120000"/>
              </a:lnSpc>
              <a:buNone/>
            </a:pP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3678</TotalTime>
  <Words>399</Words>
  <Application>Microsoft Office PowerPoint</Application>
  <PresentationFormat>自定义</PresentationFormat>
  <Paragraphs>35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WF on TDM operation for SL and Uu in licensed band</vt:lpstr>
      <vt:lpstr>Whether to introduce TDM operation between SL and Uu</vt:lpstr>
      <vt:lpstr>Time mask for SL and Uu switching</vt:lpstr>
      <vt:lpstr>UE RF architecture for TDM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272</cp:revision>
  <dcterms:created xsi:type="dcterms:W3CDTF">2019-02-23T04:02:11Z</dcterms:created>
  <dcterms:modified xsi:type="dcterms:W3CDTF">2021-02-03T17:29:20Z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bc238e5a6c044ab794d4f8a45d99509c">
    <vt:lpwstr>CWMJKIcO9DXPsmJUO6QpTyF1ngvejg2RzdHtJ5oKUHMgs6bGGQ+Eju4RtHUXWg0W2xe0EJy7iDG7UI6b2qsS925Gg==</vt:lpwstr>
  </property>
</Properties>
</file>