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WF on Beam Correspondence for FR2 FWA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SoftBank</a:t>
            </a:r>
            <a:r>
              <a:rPr lang="ja-JP" altLang="en-US" sz="3200" dirty="0"/>
              <a:t> </a:t>
            </a:r>
            <a:r>
              <a:rPr lang="en-US" altLang="ja-JP" sz="3200"/>
              <a:t>Corp., CHTTL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 Jan. – 5 Feb.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R4-210</a:t>
            </a:r>
            <a:r>
              <a:rPr lang="en-US" altLang="ja-JP" b="1" dirty="0"/>
              <a:t>3202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dirty="0"/>
              <a:t>WF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Requirements for bit 1 PC5 UE is defined in 38.101-2</a:t>
            </a:r>
          </a:p>
          <a:p>
            <a:r>
              <a:rPr kumimoji="1" lang="en-US" altLang="ja-JP" dirty="0"/>
              <a:t>FFS if PC5 UE can rely on UL beam sweeping to meet min peak EIRP and spherical requirements</a:t>
            </a:r>
          </a:p>
          <a:p>
            <a:r>
              <a:rPr kumimoji="1" lang="en-US" altLang="ja-JP" dirty="0"/>
              <a:t>Recommend to RAN:</a:t>
            </a:r>
            <a:endParaRPr kumimoji="1" lang="en-US" altLang="ja-JP" sz="2400" dirty="0"/>
          </a:p>
          <a:p>
            <a:pPr lvl="1"/>
            <a:r>
              <a:rPr kumimoji="1" lang="en-US" altLang="ja-JP" dirty="0"/>
              <a:t>Close this WI at RAN#91</a:t>
            </a:r>
          </a:p>
          <a:p>
            <a:pPr lvl="1"/>
            <a:r>
              <a:rPr kumimoji="1" lang="en-US" altLang="ja-JP" dirty="0"/>
              <a:t>RAN4 to continue the discussion on bit 0 PC5 UE requirements in R17 TEI</a:t>
            </a:r>
          </a:p>
        </p:txBody>
      </p:sp>
    </p:spTree>
    <p:extLst>
      <p:ext uri="{BB962C8B-B14F-4D97-AF65-F5344CB8AC3E}">
        <p14:creationId xmlns:p14="http://schemas.microsoft.com/office/powerpoint/2010/main" val="2622251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3776</TotalTime>
  <Words>82</Words>
  <Application>Microsoft Office PowerPoint</Application>
  <PresentationFormat>ワイド画面</PresentationFormat>
  <Paragraphs>12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Arial</vt:lpstr>
      <vt:lpstr>Calibri</vt:lpstr>
      <vt:lpstr>Office テーマ</vt:lpstr>
      <vt:lpstr>WF on Beam Correspondence for FR2 FWA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無線 規格</cp:lastModifiedBy>
  <cp:revision>28</cp:revision>
  <dcterms:created xsi:type="dcterms:W3CDTF">2020-11-04T06:34:52Z</dcterms:created>
  <dcterms:modified xsi:type="dcterms:W3CDTF">2021-02-03T14:03:24Z</dcterms:modified>
</cp:coreProperties>
</file>